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3.xml" ContentType="application/vnd.openxmlformats-officedocument.presentationml.notesSlide+xml"/>
  <Override PartName="/ppt/tags/tag6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4.xml" ContentType="application/vnd.openxmlformats-officedocument.presentationml.tags+xml"/>
  <Override PartName="/ppt/notesSlides/notesSlide1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7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8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0.xml" ContentType="application/vnd.openxmlformats-officedocument.presentationml.notesSlide+xml"/>
  <Override PartName="/ppt/tags/tag102.xml" ContentType="application/vnd.openxmlformats-officedocument.presentationml.tags+xml"/>
  <Override PartName="/ppt/notesSlides/notesSlide2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22.xml" ContentType="application/vnd.openxmlformats-officedocument.presentationml.notesSlide+xml"/>
  <Override PartName="/ppt/tags/tag1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5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31"/>
  </p:notesMasterIdLst>
  <p:sldIdLst>
    <p:sldId id="256" r:id="rId3"/>
    <p:sldId id="257" r:id="rId4"/>
    <p:sldId id="258" r:id="rId5"/>
    <p:sldId id="264" r:id="rId6"/>
    <p:sldId id="275" r:id="rId7"/>
    <p:sldId id="280" r:id="rId8"/>
    <p:sldId id="279" r:id="rId9"/>
    <p:sldId id="259" r:id="rId10"/>
    <p:sldId id="272" r:id="rId11"/>
    <p:sldId id="278" r:id="rId12"/>
    <p:sldId id="276" r:id="rId13"/>
    <p:sldId id="277" r:id="rId14"/>
    <p:sldId id="269" r:id="rId15"/>
    <p:sldId id="290" r:id="rId16"/>
    <p:sldId id="260" r:id="rId17"/>
    <p:sldId id="286" r:id="rId18"/>
    <p:sldId id="267" r:id="rId19"/>
    <p:sldId id="266" r:id="rId20"/>
    <p:sldId id="291" r:id="rId21"/>
    <p:sldId id="284" r:id="rId22"/>
    <p:sldId id="268" r:id="rId23"/>
    <p:sldId id="287" r:id="rId24"/>
    <p:sldId id="265" r:id="rId25"/>
    <p:sldId id="293" r:id="rId26"/>
    <p:sldId id="261" r:id="rId27"/>
    <p:sldId id="285" r:id="rId28"/>
    <p:sldId id="271" r:id="rId29"/>
    <p:sldId id="26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1C4"/>
    <a:srgbClr val="0A3F7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07" autoAdjust="0"/>
    <p:restoredTop sz="94660"/>
  </p:normalViewPr>
  <p:slideViewPr>
    <p:cSldViewPr snapToGrid="0" showGuides="1">
      <p:cViewPr>
        <p:scale>
          <a:sx n="153" d="100"/>
          <a:sy n="153" d="100"/>
        </p:scale>
        <p:origin x="96" y="336"/>
      </p:cViewPr>
      <p:guideLst>
        <p:guide orient="horz" pos="2160"/>
        <p:guide pos="325"/>
        <p:guide pos="7287"/>
        <p:guide orient="horz" pos="346"/>
        <p:guide orient="horz" pos="3974"/>
        <p:guide pos="3840"/>
        <p:guide orient="horz" pos="572"/>
        <p:guide orient="horz" pos="3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411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050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16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43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41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9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061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79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6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88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6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259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842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29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80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706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28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004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09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4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17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6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52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396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7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44287" y="1689337"/>
            <a:ext cx="2641091" cy="2142383"/>
          </a:xfrm>
          <a:custGeom>
            <a:avLst/>
            <a:gdLst>
              <a:gd name="connsiteX0" fmla="*/ 0 w 2641091"/>
              <a:gd name="connsiteY0" fmla="*/ 0 h 2142383"/>
              <a:gd name="connsiteX1" fmla="*/ 1267287 w 2641091"/>
              <a:gd name="connsiteY1" fmla="*/ 0 h 2142383"/>
              <a:gd name="connsiteX2" fmla="*/ 2641091 w 2641091"/>
              <a:gd name="connsiteY2" fmla="*/ 2142383 h 2142383"/>
              <a:gd name="connsiteX3" fmla="*/ 1373804 w 2641091"/>
              <a:gd name="connsiteY3" fmla="*/ 2142383 h 214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1091" h="2142383">
                <a:moveTo>
                  <a:pt x="0" y="0"/>
                </a:moveTo>
                <a:lnTo>
                  <a:pt x="1267287" y="0"/>
                </a:lnTo>
                <a:lnTo>
                  <a:pt x="2641091" y="2142383"/>
                </a:lnTo>
                <a:lnTo>
                  <a:pt x="1373804" y="2142383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281230" y="1823861"/>
            <a:ext cx="2641091" cy="2142383"/>
          </a:xfrm>
          <a:custGeom>
            <a:avLst/>
            <a:gdLst>
              <a:gd name="connsiteX0" fmla="*/ 0 w 2641091"/>
              <a:gd name="connsiteY0" fmla="*/ 0 h 2142383"/>
              <a:gd name="connsiteX1" fmla="*/ 1267287 w 2641091"/>
              <a:gd name="connsiteY1" fmla="*/ 0 h 2142383"/>
              <a:gd name="connsiteX2" fmla="*/ 2641091 w 2641091"/>
              <a:gd name="connsiteY2" fmla="*/ 2142383 h 2142383"/>
              <a:gd name="connsiteX3" fmla="*/ 1373804 w 2641091"/>
              <a:gd name="connsiteY3" fmla="*/ 2142383 h 214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1091" h="2142383">
                <a:moveTo>
                  <a:pt x="0" y="0"/>
                </a:moveTo>
                <a:lnTo>
                  <a:pt x="1267287" y="0"/>
                </a:lnTo>
                <a:lnTo>
                  <a:pt x="2641091" y="2142383"/>
                </a:lnTo>
                <a:lnTo>
                  <a:pt x="1373804" y="2142383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2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810313" y="1278247"/>
            <a:ext cx="4637617" cy="5398343"/>
          </a:xfrm>
          <a:custGeom>
            <a:avLst/>
            <a:gdLst>
              <a:gd name="connsiteX0" fmla="*/ 0 w 4637617"/>
              <a:gd name="connsiteY0" fmla="*/ 0 h 5398343"/>
              <a:gd name="connsiteX1" fmla="*/ 4637617 w 4637617"/>
              <a:gd name="connsiteY1" fmla="*/ 0 h 5398343"/>
              <a:gd name="connsiteX2" fmla="*/ 4637617 w 4637617"/>
              <a:gd name="connsiteY2" fmla="*/ 5398343 h 5398343"/>
              <a:gd name="connsiteX3" fmla="*/ 0 w 4637617"/>
              <a:gd name="connsiteY3" fmla="*/ 5398343 h 5398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7617" h="5398343">
                <a:moveTo>
                  <a:pt x="0" y="0"/>
                </a:moveTo>
                <a:lnTo>
                  <a:pt x="4637617" y="0"/>
                </a:lnTo>
                <a:lnTo>
                  <a:pt x="4637617" y="5398343"/>
                </a:lnTo>
                <a:lnTo>
                  <a:pt x="0" y="5398343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4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35" y="1600375"/>
            <a:ext cx="12191327" cy="2663602"/>
          </a:xfrm>
          <a:custGeom>
            <a:avLst/>
            <a:gdLst>
              <a:gd name="connsiteX0" fmla="*/ 0 w 12191327"/>
              <a:gd name="connsiteY0" fmla="*/ 0 h 2663602"/>
              <a:gd name="connsiteX1" fmla="*/ 12191327 w 12191327"/>
              <a:gd name="connsiteY1" fmla="*/ 0 h 2663602"/>
              <a:gd name="connsiteX2" fmla="*/ 12191327 w 12191327"/>
              <a:gd name="connsiteY2" fmla="*/ 2663602 h 2663602"/>
              <a:gd name="connsiteX3" fmla="*/ 0 w 12191327"/>
              <a:gd name="connsiteY3" fmla="*/ 2663602 h 266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327" h="2663602">
                <a:moveTo>
                  <a:pt x="0" y="0"/>
                </a:moveTo>
                <a:lnTo>
                  <a:pt x="12191327" y="0"/>
                </a:lnTo>
                <a:lnTo>
                  <a:pt x="12191327" y="2663602"/>
                </a:lnTo>
                <a:lnTo>
                  <a:pt x="0" y="2663602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5607050" y="1580922"/>
            <a:ext cx="6584950" cy="4389966"/>
          </a:xfrm>
          <a:custGeom>
            <a:avLst/>
            <a:gdLst>
              <a:gd name="connsiteX0" fmla="*/ 0 w 6584950"/>
              <a:gd name="connsiteY0" fmla="*/ 0 h 4389966"/>
              <a:gd name="connsiteX1" fmla="*/ 6584950 w 6584950"/>
              <a:gd name="connsiteY1" fmla="*/ 0 h 4389966"/>
              <a:gd name="connsiteX2" fmla="*/ 6584950 w 6584950"/>
              <a:gd name="connsiteY2" fmla="*/ 4389966 h 4389966"/>
              <a:gd name="connsiteX3" fmla="*/ 0 w 6584950"/>
              <a:gd name="connsiteY3" fmla="*/ 4389966 h 438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4950" h="4389966">
                <a:moveTo>
                  <a:pt x="0" y="0"/>
                </a:moveTo>
                <a:lnTo>
                  <a:pt x="6584950" y="0"/>
                </a:lnTo>
                <a:lnTo>
                  <a:pt x="6584950" y="4389966"/>
                </a:lnTo>
                <a:lnTo>
                  <a:pt x="0" y="4389966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1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 userDrawn="1">
            <p:ph type="pic" sz="quarter" idx="13"/>
          </p:nvPr>
        </p:nvSpPr>
        <p:spPr>
          <a:xfrm>
            <a:off x="7867651" y="1885950"/>
            <a:ext cx="2886075" cy="3810000"/>
          </a:xfrm>
          <a:custGeom>
            <a:avLst/>
            <a:gdLst>
              <a:gd name="connsiteX0" fmla="*/ 9525 w 2886075"/>
              <a:gd name="connsiteY0" fmla="*/ 0 h 3810000"/>
              <a:gd name="connsiteX1" fmla="*/ 2886075 w 2886075"/>
              <a:gd name="connsiteY1" fmla="*/ 0 h 3810000"/>
              <a:gd name="connsiteX2" fmla="*/ 2886075 w 2886075"/>
              <a:gd name="connsiteY2" fmla="*/ 3810000 h 3810000"/>
              <a:gd name="connsiteX3" fmla="*/ 0 w 2886075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075" h="3810000">
                <a:moveTo>
                  <a:pt x="9525" y="0"/>
                </a:moveTo>
                <a:lnTo>
                  <a:pt x="2886075" y="0"/>
                </a:lnTo>
                <a:lnTo>
                  <a:pt x="2886075" y="3810000"/>
                </a:lnTo>
                <a:lnTo>
                  <a:pt x="0" y="38100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910336" y="2108200"/>
            <a:ext cx="2036064" cy="2036064"/>
          </a:xfrm>
          <a:custGeom>
            <a:avLst/>
            <a:gdLst>
              <a:gd name="connsiteX0" fmla="*/ 1018032 w 2036064"/>
              <a:gd name="connsiteY0" fmla="*/ 0 h 2036064"/>
              <a:gd name="connsiteX1" fmla="*/ 2036064 w 2036064"/>
              <a:gd name="connsiteY1" fmla="*/ 1018032 h 2036064"/>
              <a:gd name="connsiteX2" fmla="*/ 1018032 w 2036064"/>
              <a:gd name="connsiteY2" fmla="*/ 2036064 h 2036064"/>
              <a:gd name="connsiteX3" fmla="*/ 0 w 2036064"/>
              <a:gd name="connsiteY3" fmla="*/ 1018032 h 2036064"/>
              <a:gd name="connsiteX4" fmla="*/ 1018032 w 2036064"/>
              <a:gd name="connsiteY4" fmla="*/ 0 h 203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6064" h="2036064">
                <a:moveTo>
                  <a:pt x="1018032" y="0"/>
                </a:moveTo>
                <a:cubicBezTo>
                  <a:pt x="1580276" y="0"/>
                  <a:pt x="2036064" y="455788"/>
                  <a:pt x="2036064" y="1018032"/>
                </a:cubicBezTo>
                <a:cubicBezTo>
                  <a:pt x="2036064" y="1580276"/>
                  <a:pt x="1580276" y="2036064"/>
                  <a:pt x="1018032" y="2036064"/>
                </a:cubicBezTo>
                <a:cubicBezTo>
                  <a:pt x="455788" y="2036064"/>
                  <a:pt x="0" y="1580276"/>
                  <a:pt x="0" y="1018032"/>
                </a:cubicBezTo>
                <a:cubicBezTo>
                  <a:pt x="0" y="455788"/>
                  <a:pt x="455788" y="0"/>
                  <a:pt x="1018032" y="0"/>
                </a:cubicBez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657600" y="2108200"/>
            <a:ext cx="2036064" cy="2036064"/>
          </a:xfrm>
          <a:custGeom>
            <a:avLst/>
            <a:gdLst>
              <a:gd name="connsiteX0" fmla="*/ 1018032 w 2036064"/>
              <a:gd name="connsiteY0" fmla="*/ 0 h 2036064"/>
              <a:gd name="connsiteX1" fmla="*/ 2036064 w 2036064"/>
              <a:gd name="connsiteY1" fmla="*/ 1018032 h 2036064"/>
              <a:gd name="connsiteX2" fmla="*/ 1018032 w 2036064"/>
              <a:gd name="connsiteY2" fmla="*/ 2036064 h 2036064"/>
              <a:gd name="connsiteX3" fmla="*/ 0 w 2036064"/>
              <a:gd name="connsiteY3" fmla="*/ 1018032 h 2036064"/>
              <a:gd name="connsiteX4" fmla="*/ 1018032 w 2036064"/>
              <a:gd name="connsiteY4" fmla="*/ 0 h 203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6064" h="2036064">
                <a:moveTo>
                  <a:pt x="1018032" y="0"/>
                </a:moveTo>
                <a:cubicBezTo>
                  <a:pt x="1580276" y="0"/>
                  <a:pt x="2036064" y="455788"/>
                  <a:pt x="2036064" y="1018032"/>
                </a:cubicBezTo>
                <a:cubicBezTo>
                  <a:pt x="2036064" y="1580276"/>
                  <a:pt x="1580276" y="2036064"/>
                  <a:pt x="1018032" y="2036064"/>
                </a:cubicBezTo>
                <a:cubicBezTo>
                  <a:pt x="455788" y="2036064"/>
                  <a:pt x="0" y="1580276"/>
                  <a:pt x="0" y="1018032"/>
                </a:cubicBezTo>
                <a:cubicBezTo>
                  <a:pt x="0" y="455788"/>
                  <a:pt x="455788" y="0"/>
                  <a:pt x="1018032" y="0"/>
                </a:cubicBez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6396568" y="2161118"/>
            <a:ext cx="2036234" cy="2036234"/>
          </a:xfrm>
          <a:custGeom>
            <a:avLst/>
            <a:gdLst>
              <a:gd name="connsiteX0" fmla="*/ 1018117 w 2036234"/>
              <a:gd name="connsiteY0" fmla="*/ 0 h 2036234"/>
              <a:gd name="connsiteX1" fmla="*/ 2036234 w 2036234"/>
              <a:gd name="connsiteY1" fmla="*/ 1018117 h 2036234"/>
              <a:gd name="connsiteX2" fmla="*/ 1018117 w 2036234"/>
              <a:gd name="connsiteY2" fmla="*/ 2036234 h 2036234"/>
              <a:gd name="connsiteX3" fmla="*/ 0 w 2036234"/>
              <a:gd name="connsiteY3" fmla="*/ 1018117 h 2036234"/>
              <a:gd name="connsiteX4" fmla="*/ 1018117 w 2036234"/>
              <a:gd name="connsiteY4" fmla="*/ 0 h 203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6234" h="2036234">
                <a:moveTo>
                  <a:pt x="1018117" y="0"/>
                </a:moveTo>
                <a:cubicBezTo>
                  <a:pt x="1580407" y="0"/>
                  <a:pt x="2036234" y="455827"/>
                  <a:pt x="2036234" y="1018117"/>
                </a:cubicBezTo>
                <a:cubicBezTo>
                  <a:pt x="2036234" y="1580407"/>
                  <a:pt x="1580407" y="2036234"/>
                  <a:pt x="1018117" y="2036234"/>
                </a:cubicBezTo>
                <a:cubicBezTo>
                  <a:pt x="455827" y="2036234"/>
                  <a:pt x="0" y="1580407"/>
                  <a:pt x="0" y="1018117"/>
                </a:cubicBezTo>
                <a:cubicBezTo>
                  <a:pt x="0" y="455827"/>
                  <a:pt x="455827" y="0"/>
                  <a:pt x="1018117" y="0"/>
                </a:cubicBez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9139936" y="2150872"/>
            <a:ext cx="2036064" cy="2036064"/>
          </a:xfrm>
          <a:custGeom>
            <a:avLst/>
            <a:gdLst>
              <a:gd name="connsiteX0" fmla="*/ 1018032 w 2036064"/>
              <a:gd name="connsiteY0" fmla="*/ 0 h 2036064"/>
              <a:gd name="connsiteX1" fmla="*/ 2036064 w 2036064"/>
              <a:gd name="connsiteY1" fmla="*/ 1018032 h 2036064"/>
              <a:gd name="connsiteX2" fmla="*/ 1018032 w 2036064"/>
              <a:gd name="connsiteY2" fmla="*/ 2036064 h 2036064"/>
              <a:gd name="connsiteX3" fmla="*/ 0 w 2036064"/>
              <a:gd name="connsiteY3" fmla="*/ 1018032 h 2036064"/>
              <a:gd name="connsiteX4" fmla="*/ 1018032 w 2036064"/>
              <a:gd name="connsiteY4" fmla="*/ 0 h 203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6064" h="2036064">
                <a:moveTo>
                  <a:pt x="1018032" y="0"/>
                </a:moveTo>
                <a:cubicBezTo>
                  <a:pt x="1580276" y="0"/>
                  <a:pt x="2036064" y="455788"/>
                  <a:pt x="2036064" y="1018032"/>
                </a:cubicBezTo>
                <a:cubicBezTo>
                  <a:pt x="2036064" y="1580276"/>
                  <a:pt x="1580276" y="2036064"/>
                  <a:pt x="1018032" y="2036064"/>
                </a:cubicBezTo>
                <a:cubicBezTo>
                  <a:pt x="455788" y="2036064"/>
                  <a:pt x="0" y="1580276"/>
                  <a:pt x="0" y="1018032"/>
                </a:cubicBezTo>
                <a:cubicBezTo>
                  <a:pt x="0" y="455788"/>
                  <a:pt x="455788" y="0"/>
                  <a:pt x="1018032" y="0"/>
                </a:cubicBez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46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951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867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8025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49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815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120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中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06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081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91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81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3260990" y="1604797"/>
            <a:ext cx="2129109" cy="2641600"/>
          </a:xfrm>
          <a:custGeom>
            <a:avLst/>
            <a:gdLst>
              <a:gd name="connsiteX0" fmla="*/ 532277 w 2129109"/>
              <a:gd name="connsiteY0" fmla="*/ 0 h 2641600"/>
              <a:gd name="connsiteX1" fmla="*/ 2129109 w 2129109"/>
              <a:gd name="connsiteY1" fmla="*/ 0 h 2641600"/>
              <a:gd name="connsiteX2" fmla="*/ 1596832 w 2129109"/>
              <a:gd name="connsiteY2" fmla="*/ 2641600 h 2641600"/>
              <a:gd name="connsiteX3" fmla="*/ 0 w 2129109"/>
              <a:gd name="connsiteY3" fmla="*/ 264160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9109" h="2641600">
                <a:moveTo>
                  <a:pt x="532277" y="0"/>
                </a:moveTo>
                <a:lnTo>
                  <a:pt x="2129109" y="0"/>
                </a:lnTo>
                <a:lnTo>
                  <a:pt x="1596832" y="2641600"/>
                </a:lnTo>
                <a:lnTo>
                  <a:pt x="0" y="26416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5018623" y="1604797"/>
            <a:ext cx="2129109" cy="2641600"/>
          </a:xfrm>
          <a:custGeom>
            <a:avLst/>
            <a:gdLst>
              <a:gd name="connsiteX0" fmla="*/ 532277 w 2129109"/>
              <a:gd name="connsiteY0" fmla="*/ 0 h 2641600"/>
              <a:gd name="connsiteX1" fmla="*/ 2129109 w 2129109"/>
              <a:gd name="connsiteY1" fmla="*/ 0 h 2641600"/>
              <a:gd name="connsiteX2" fmla="*/ 1596832 w 2129109"/>
              <a:gd name="connsiteY2" fmla="*/ 2641600 h 2641600"/>
              <a:gd name="connsiteX3" fmla="*/ 0 w 2129109"/>
              <a:gd name="connsiteY3" fmla="*/ 264160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9109" h="2641600">
                <a:moveTo>
                  <a:pt x="532277" y="0"/>
                </a:moveTo>
                <a:lnTo>
                  <a:pt x="2129109" y="0"/>
                </a:lnTo>
                <a:lnTo>
                  <a:pt x="1596832" y="2641600"/>
                </a:lnTo>
                <a:lnTo>
                  <a:pt x="0" y="26416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5"/>
          </p:nvPr>
        </p:nvSpPr>
        <p:spPr>
          <a:xfrm>
            <a:off x="6776256" y="1604797"/>
            <a:ext cx="2129109" cy="2641600"/>
          </a:xfrm>
          <a:custGeom>
            <a:avLst/>
            <a:gdLst>
              <a:gd name="connsiteX0" fmla="*/ 532277 w 2129109"/>
              <a:gd name="connsiteY0" fmla="*/ 0 h 2641600"/>
              <a:gd name="connsiteX1" fmla="*/ 2129109 w 2129109"/>
              <a:gd name="connsiteY1" fmla="*/ 0 h 2641600"/>
              <a:gd name="connsiteX2" fmla="*/ 1596832 w 2129109"/>
              <a:gd name="connsiteY2" fmla="*/ 2641600 h 2641600"/>
              <a:gd name="connsiteX3" fmla="*/ 0 w 2129109"/>
              <a:gd name="connsiteY3" fmla="*/ 264160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9109" h="2641600">
                <a:moveTo>
                  <a:pt x="532277" y="0"/>
                </a:moveTo>
                <a:lnTo>
                  <a:pt x="2129109" y="0"/>
                </a:lnTo>
                <a:lnTo>
                  <a:pt x="1596832" y="2641600"/>
                </a:lnTo>
                <a:lnTo>
                  <a:pt x="0" y="26416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8533889" y="1604797"/>
            <a:ext cx="2129109" cy="2641600"/>
          </a:xfrm>
          <a:custGeom>
            <a:avLst/>
            <a:gdLst>
              <a:gd name="connsiteX0" fmla="*/ 532277 w 2129109"/>
              <a:gd name="connsiteY0" fmla="*/ 0 h 2641600"/>
              <a:gd name="connsiteX1" fmla="*/ 2129109 w 2129109"/>
              <a:gd name="connsiteY1" fmla="*/ 0 h 2641600"/>
              <a:gd name="connsiteX2" fmla="*/ 1596832 w 2129109"/>
              <a:gd name="connsiteY2" fmla="*/ 2641600 h 2641600"/>
              <a:gd name="connsiteX3" fmla="*/ 0 w 2129109"/>
              <a:gd name="connsiteY3" fmla="*/ 264160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9109" h="2641600">
                <a:moveTo>
                  <a:pt x="532277" y="0"/>
                </a:moveTo>
                <a:lnTo>
                  <a:pt x="2129109" y="0"/>
                </a:lnTo>
                <a:lnTo>
                  <a:pt x="1596832" y="2641600"/>
                </a:lnTo>
                <a:lnTo>
                  <a:pt x="0" y="26416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24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228178" y="27735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3260990" y="1604797"/>
            <a:ext cx="2129109" cy="2641600"/>
          </a:xfrm>
          <a:custGeom>
            <a:avLst/>
            <a:gdLst>
              <a:gd name="connsiteX0" fmla="*/ 532277 w 2129109"/>
              <a:gd name="connsiteY0" fmla="*/ 0 h 2641600"/>
              <a:gd name="connsiteX1" fmla="*/ 2129109 w 2129109"/>
              <a:gd name="connsiteY1" fmla="*/ 0 h 2641600"/>
              <a:gd name="connsiteX2" fmla="*/ 1596832 w 2129109"/>
              <a:gd name="connsiteY2" fmla="*/ 2641600 h 2641600"/>
              <a:gd name="connsiteX3" fmla="*/ 0 w 2129109"/>
              <a:gd name="connsiteY3" fmla="*/ 264160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9109" h="2641600">
                <a:moveTo>
                  <a:pt x="532277" y="0"/>
                </a:moveTo>
                <a:lnTo>
                  <a:pt x="2129109" y="0"/>
                </a:lnTo>
                <a:lnTo>
                  <a:pt x="1596832" y="2641600"/>
                </a:lnTo>
                <a:lnTo>
                  <a:pt x="0" y="26416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5018623" y="1604797"/>
            <a:ext cx="2129109" cy="2641600"/>
          </a:xfrm>
          <a:custGeom>
            <a:avLst/>
            <a:gdLst>
              <a:gd name="connsiteX0" fmla="*/ 532277 w 2129109"/>
              <a:gd name="connsiteY0" fmla="*/ 0 h 2641600"/>
              <a:gd name="connsiteX1" fmla="*/ 2129109 w 2129109"/>
              <a:gd name="connsiteY1" fmla="*/ 0 h 2641600"/>
              <a:gd name="connsiteX2" fmla="*/ 1596832 w 2129109"/>
              <a:gd name="connsiteY2" fmla="*/ 2641600 h 2641600"/>
              <a:gd name="connsiteX3" fmla="*/ 0 w 2129109"/>
              <a:gd name="connsiteY3" fmla="*/ 264160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9109" h="2641600">
                <a:moveTo>
                  <a:pt x="532277" y="0"/>
                </a:moveTo>
                <a:lnTo>
                  <a:pt x="2129109" y="0"/>
                </a:lnTo>
                <a:lnTo>
                  <a:pt x="1596832" y="2641600"/>
                </a:lnTo>
                <a:lnTo>
                  <a:pt x="0" y="26416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5"/>
          </p:nvPr>
        </p:nvSpPr>
        <p:spPr>
          <a:xfrm>
            <a:off x="6776256" y="1604797"/>
            <a:ext cx="2129109" cy="2641600"/>
          </a:xfrm>
          <a:custGeom>
            <a:avLst/>
            <a:gdLst>
              <a:gd name="connsiteX0" fmla="*/ 532277 w 2129109"/>
              <a:gd name="connsiteY0" fmla="*/ 0 h 2641600"/>
              <a:gd name="connsiteX1" fmla="*/ 2129109 w 2129109"/>
              <a:gd name="connsiteY1" fmla="*/ 0 h 2641600"/>
              <a:gd name="connsiteX2" fmla="*/ 1596832 w 2129109"/>
              <a:gd name="connsiteY2" fmla="*/ 2641600 h 2641600"/>
              <a:gd name="connsiteX3" fmla="*/ 0 w 2129109"/>
              <a:gd name="connsiteY3" fmla="*/ 264160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9109" h="2641600">
                <a:moveTo>
                  <a:pt x="532277" y="0"/>
                </a:moveTo>
                <a:lnTo>
                  <a:pt x="2129109" y="0"/>
                </a:lnTo>
                <a:lnTo>
                  <a:pt x="1596832" y="2641600"/>
                </a:lnTo>
                <a:lnTo>
                  <a:pt x="0" y="26416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8533889" y="1604797"/>
            <a:ext cx="2129109" cy="2641600"/>
          </a:xfrm>
          <a:custGeom>
            <a:avLst/>
            <a:gdLst>
              <a:gd name="connsiteX0" fmla="*/ 532277 w 2129109"/>
              <a:gd name="connsiteY0" fmla="*/ 0 h 2641600"/>
              <a:gd name="connsiteX1" fmla="*/ 2129109 w 2129109"/>
              <a:gd name="connsiteY1" fmla="*/ 0 h 2641600"/>
              <a:gd name="connsiteX2" fmla="*/ 1596832 w 2129109"/>
              <a:gd name="connsiteY2" fmla="*/ 2641600 h 2641600"/>
              <a:gd name="connsiteX3" fmla="*/ 0 w 2129109"/>
              <a:gd name="connsiteY3" fmla="*/ 264160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9109" h="2641600">
                <a:moveTo>
                  <a:pt x="532277" y="0"/>
                </a:moveTo>
                <a:lnTo>
                  <a:pt x="2129109" y="0"/>
                </a:lnTo>
                <a:lnTo>
                  <a:pt x="1596832" y="2641600"/>
                </a:lnTo>
                <a:lnTo>
                  <a:pt x="0" y="26416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5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5"/>
          </p:nvPr>
        </p:nvSpPr>
        <p:spPr>
          <a:xfrm>
            <a:off x="792163" y="3948113"/>
            <a:ext cx="1954212" cy="2176462"/>
          </a:xfrm>
          <a:custGeom>
            <a:avLst/>
            <a:gdLst>
              <a:gd name="connsiteX0" fmla="*/ 0 w 1954212"/>
              <a:gd name="connsiteY0" fmla="*/ 0 h 2176462"/>
              <a:gd name="connsiteX1" fmla="*/ 1954212 w 1954212"/>
              <a:gd name="connsiteY1" fmla="*/ 0 h 2176462"/>
              <a:gd name="connsiteX2" fmla="*/ 1954212 w 1954212"/>
              <a:gd name="connsiteY2" fmla="*/ 2176462 h 2176462"/>
              <a:gd name="connsiteX3" fmla="*/ 0 w 1954212"/>
              <a:gd name="connsiteY3" fmla="*/ 2176462 h 217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212" h="2176462">
                <a:moveTo>
                  <a:pt x="0" y="0"/>
                </a:moveTo>
                <a:lnTo>
                  <a:pt x="1954212" y="0"/>
                </a:lnTo>
                <a:lnTo>
                  <a:pt x="1954212" y="2176462"/>
                </a:lnTo>
                <a:lnTo>
                  <a:pt x="0" y="2176462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7358063" y="1736726"/>
            <a:ext cx="2000250" cy="2149475"/>
          </a:xfrm>
          <a:custGeom>
            <a:avLst/>
            <a:gdLst>
              <a:gd name="connsiteX0" fmla="*/ 0 w 2000250"/>
              <a:gd name="connsiteY0" fmla="*/ 0 h 2149475"/>
              <a:gd name="connsiteX1" fmla="*/ 2000250 w 2000250"/>
              <a:gd name="connsiteY1" fmla="*/ 0 h 2149475"/>
              <a:gd name="connsiteX2" fmla="*/ 2000250 w 2000250"/>
              <a:gd name="connsiteY2" fmla="*/ 2149475 h 2149475"/>
              <a:gd name="connsiteX3" fmla="*/ 0 w 2000250"/>
              <a:gd name="connsiteY3" fmla="*/ 2149475 h 214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2149475">
                <a:moveTo>
                  <a:pt x="0" y="0"/>
                </a:moveTo>
                <a:lnTo>
                  <a:pt x="2000250" y="0"/>
                </a:lnTo>
                <a:lnTo>
                  <a:pt x="2000250" y="2149475"/>
                </a:lnTo>
                <a:lnTo>
                  <a:pt x="0" y="2149475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08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0" y="1053647"/>
            <a:ext cx="7559675" cy="2520950"/>
          </a:xfrm>
          <a:custGeom>
            <a:avLst/>
            <a:gdLst>
              <a:gd name="connsiteX0" fmla="*/ 0 w 7559675"/>
              <a:gd name="connsiteY0" fmla="*/ 0 h 2520950"/>
              <a:gd name="connsiteX1" fmla="*/ 7559675 w 7559675"/>
              <a:gd name="connsiteY1" fmla="*/ 0 h 2520950"/>
              <a:gd name="connsiteX2" fmla="*/ 7559675 w 7559675"/>
              <a:gd name="connsiteY2" fmla="*/ 2520950 h 2520950"/>
              <a:gd name="connsiteX3" fmla="*/ 0 w 7559675"/>
              <a:gd name="connsiteY3" fmla="*/ 2520950 h 25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9675" h="2520950">
                <a:moveTo>
                  <a:pt x="0" y="0"/>
                </a:moveTo>
                <a:lnTo>
                  <a:pt x="7559675" y="0"/>
                </a:lnTo>
                <a:lnTo>
                  <a:pt x="7559675" y="2520950"/>
                </a:lnTo>
                <a:lnTo>
                  <a:pt x="0" y="252095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4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416800" y="0"/>
            <a:ext cx="3570514" cy="6858000"/>
          </a:xfrm>
          <a:custGeom>
            <a:avLst/>
            <a:gdLst>
              <a:gd name="connsiteX0" fmla="*/ 0 w 3570514"/>
              <a:gd name="connsiteY0" fmla="*/ 0 h 6858000"/>
              <a:gd name="connsiteX1" fmla="*/ 3570514 w 3570514"/>
              <a:gd name="connsiteY1" fmla="*/ 0 h 6858000"/>
              <a:gd name="connsiteX2" fmla="*/ 3570514 w 3570514"/>
              <a:gd name="connsiteY2" fmla="*/ 6858000 h 6858000"/>
              <a:gd name="connsiteX3" fmla="*/ 0 w 35705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514" h="6858000">
                <a:moveTo>
                  <a:pt x="0" y="0"/>
                </a:moveTo>
                <a:lnTo>
                  <a:pt x="3570514" y="0"/>
                </a:lnTo>
                <a:lnTo>
                  <a:pt x="3570514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0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3"/>
          <p:cNvSpPr/>
          <p:nvPr userDrawn="1"/>
        </p:nvSpPr>
        <p:spPr>
          <a:xfrm rot="18900000">
            <a:off x="5722100" y="-373898"/>
            <a:ext cx="747797" cy="74779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72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7" r:id="rId2"/>
    <p:sldLayoutId id="2147483825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63" r:id="rId16"/>
    <p:sldLayoutId id="2147483764" r:id="rId17"/>
    <p:sldLayoutId id="2147483823" r:id="rId18"/>
    <p:sldLayoutId id="2147483824" r:id="rId19"/>
    <p:sldLayoutId id="2147483671" r:id="rId20"/>
  </p:sldLayoutIdLs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23.png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2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21.png"/><Relationship Id="rId5" Type="http://schemas.openxmlformats.org/officeDocument/2006/relationships/tags" Target="../tags/tag38.xml"/><Relationship Id="rId10" Type="http://schemas.openxmlformats.org/officeDocument/2006/relationships/image" Target="../media/image20.png"/><Relationship Id="rId4" Type="http://schemas.openxmlformats.org/officeDocument/2006/relationships/tags" Target="../tags/tag37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26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25.png"/><Relationship Id="rId2" Type="http://schemas.openxmlformats.org/officeDocument/2006/relationships/tags" Target="../tags/tag41.xml"/><Relationship Id="rId16" Type="http://schemas.openxmlformats.org/officeDocument/2006/relationships/image" Target="../media/image24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notesSlide" Target="../notesSlides/notesSlide12.xml"/><Relationship Id="rId10" Type="http://schemas.openxmlformats.org/officeDocument/2006/relationships/tags" Target="../tags/tag49.xml"/><Relationship Id="rId19" Type="http://schemas.openxmlformats.org/officeDocument/2006/relationships/image" Target="../media/image27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28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notesSlide" Target="../notesSlides/notesSlide1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57.xml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4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3.xml"/><Relationship Id="rId6" Type="http://schemas.openxmlformats.org/officeDocument/2006/relationships/image" Target="../media/image3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36.jpe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notesSlide" Target="../notesSlides/notesSlide1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69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notesSlide" Target="../notesSlides/notesSlide18.xml"/><Relationship Id="rId3" Type="http://schemas.openxmlformats.org/officeDocument/2006/relationships/tags" Target="../tags/tag77.xml"/><Relationship Id="rId21" Type="http://schemas.openxmlformats.org/officeDocument/2006/relationships/image" Target="../media/image40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slideLayout" Target="../slideLayouts/slideLayout8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image" Target="../media/image39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10" Type="http://schemas.openxmlformats.org/officeDocument/2006/relationships/tags" Target="../tags/tag84.xml"/><Relationship Id="rId19" Type="http://schemas.openxmlformats.org/officeDocument/2006/relationships/image" Target="../media/image38.jpe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microsoft.com/office/2007/relationships/hdphoto" Target="../media/hdphoto5.wdp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44.png"/><Relationship Id="rId17" Type="http://schemas.openxmlformats.org/officeDocument/2006/relationships/image" Target="../media/image47.jpeg"/><Relationship Id="rId2" Type="http://schemas.openxmlformats.org/officeDocument/2006/relationships/tags" Target="../tags/tag94.xml"/><Relationship Id="rId16" Type="http://schemas.openxmlformats.org/officeDocument/2006/relationships/image" Target="../media/image46.jpe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notesSlide" Target="../notesSlides/notesSlide20.xml"/><Relationship Id="rId5" Type="http://schemas.openxmlformats.org/officeDocument/2006/relationships/tags" Target="../tags/tag97.xml"/><Relationship Id="rId15" Type="http://schemas.microsoft.com/office/2007/relationships/hdphoto" Target="../media/hdphoto6.wdp"/><Relationship Id="rId10" Type="http://schemas.openxmlformats.org/officeDocument/2006/relationships/slideLayout" Target="../slideLayouts/slideLayout10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" Type="http://schemas.openxmlformats.org/officeDocument/2006/relationships/tags" Target="../tags/tag104.xml"/><Relationship Id="rId16" Type="http://schemas.openxmlformats.org/officeDocument/2006/relationships/image" Target="../media/image56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notesSlide" Target="../notesSlides/notesSlide22.xml"/><Relationship Id="rId5" Type="http://schemas.openxmlformats.org/officeDocument/2006/relationships/tags" Target="../tags/tag107.xml"/><Relationship Id="rId15" Type="http://schemas.openxmlformats.org/officeDocument/2006/relationships/image" Target="../media/image55.jpe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59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115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62.png"/><Relationship Id="rId5" Type="http://schemas.openxmlformats.org/officeDocument/2006/relationships/tags" Target="../tags/tag117.xml"/><Relationship Id="rId10" Type="http://schemas.openxmlformats.org/officeDocument/2006/relationships/image" Target="../media/image61.jpeg"/><Relationship Id="rId4" Type="http://schemas.openxmlformats.org/officeDocument/2006/relationships/tags" Target="../tags/tag116.xml"/><Relationship Id="rId9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file:///C:\Users\CAISHUAI\AppData\Local\Temp\636264095257120632.png" TargetMode="External"/><Relationship Id="rId18" Type="http://schemas.openxmlformats.org/officeDocument/2006/relationships/image" Target="../media/image8.png"/><Relationship Id="rId3" Type="http://schemas.openxmlformats.org/officeDocument/2006/relationships/tags" Target="../tags/tag8.xml"/><Relationship Id="rId21" Type="http://schemas.openxmlformats.org/officeDocument/2006/relationships/image" Target="../media/image10.jpe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file:///C:\Users\CAISHUAI\AppData\Local\Temp\636264095359000750.png" TargetMode="External"/><Relationship Id="rId2" Type="http://schemas.openxmlformats.org/officeDocument/2006/relationships/tags" Target="../tags/tag7.xml"/><Relationship Id="rId16" Type="http://schemas.openxmlformats.org/officeDocument/2006/relationships/image" Target="../media/image7.png"/><Relationship Id="rId20" Type="http://schemas.openxmlformats.org/officeDocument/2006/relationships/image" Target="../media/image9.jpe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10.xml"/><Relationship Id="rId15" Type="http://schemas.openxmlformats.org/officeDocument/2006/relationships/image" Target="file:///C:\Users\CAISHUAI\AppData\Local\Temp\636264095333999317.png" TargetMode="External"/><Relationship Id="rId23" Type="http://schemas.openxmlformats.org/officeDocument/2006/relationships/image" Target="../media/image12.jpeg"/><Relationship Id="rId10" Type="http://schemas.openxmlformats.org/officeDocument/2006/relationships/slideLayout" Target="../slideLayouts/slideLayout5.xml"/><Relationship Id="rId19" Type="http://schemas.openxmlformats.org/officeDocument/2006/relationships/image" Target="file:///C:\Users\CAISHUAI\AppData\Local\Temp\636264095379314004.png" TargetMode="Externa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6.png"/><Relationship Id="rId22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17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notesSlide" Target="../notesSlides/notesSlide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slideLayout" Target="../slideLayouts/slideLayout14.xml"/><Relationship Id="rId2" Type="http://schemas.openxmlformats.org/officeDocument/2006/relationships/tags" Target="../tags/tag23.xml"/><Relationship Id="rId16" Type="http://schemas.openxmlformats.org/officeDocument/2006/relationships/image" Target="../media/image17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image" Target="../media/image16.png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室内, 天花板, 餐桌&#10;&#10;已生成极高可信度的说明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0" y="-1055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2" name="Freeform 4"/>
          <p:cNvSpPr/>
          <p:nvPr/>
        </p:nvSpPr>
        <p:spPr>
          <a:xfrm flipH="1">
            <a:off x="6096000" y="-211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Freeform 16"/>
          <p:cNvSpPr/>
          <p:nvPr/>
        </p:nvSpPr>
        <p:spPr>
          <a:xfrm>
            <a:off x="11083886" y="5824498"/>
            <a:ext cx="968454" cy="968454"/>
          </a:xfrm>
          <a:custGeom>
            <a:avLst/>
            <a:gdLst>
              <a:gd name="connsiteX0" fmla="*/ 247650 w 2187654"/>
              <a:gd name="connsiteY0" fmla="*/ 247650 h 2187654"/>
              <a:gd name="connsiteX1" fmla="*/ 247650 w 2187654"/>
              <a:gd name="connsiteY1" fmla="*/ 1940004 h 2187654"/>
              <a:gd name="connsiteX2" fmla="*/ 1940004 w 2187654"/>
              <a:gd name="connsiteY2" fmla="*/ 1940004 h 2187654"/>
              <a:gd name="connsiteX3" fmla="*/ 1940004 w 2187654"/>
              <a:gd name="connsiteY3" fmla="*/ 247650 h 2187654"/>
              <a:gd name="connsiteX4" fmla="*/ 0 w 2187654"/>
              <a:gd name="connsiteY4" fmla="*/ 0 h 2187654"/>
              <a:gd name="connsiteX5" fmla="*/ 2187654 w 2187654"/>
              <a:gd name="connsiteY5" fmla="*/ 0 h 2187654"/>
              <a:gd name="connsiteX6" fmla="*/ 2187654 w 2187654"/>
              <a:gd name="connsiteY6" fmla="*/ 2187654 h 2187654"/>
              <a:gd name="connsiteX7" fmla="*/ 0 w 2187654"/>
              <a:gd name="connsiteY7" fmla="*/ 2187654 h 218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654" h="2187654">
                <a:moveTo>
                  <a:pt x="247650" y="247650"/>
                </a:moveTo>
                <a:lnTo>
                  <a:pt x="247650" y="1940004"/>
                </a:lnTo>
                <a:lnTo>
                  <a:pt x="1940004" y="1940004"/>
                </a:lnTo>
                <a:lnTo>
                  <a:pt x="1940004" y="247650"/>
                </a:lnTo>
                <a:close/>
                <a:moveTo>
                  <a:pt x="0" y="0"/>
                </a:moveTo>
                <a:lnTo>
                  <a:pt x="2187654" y="0"/>
                </a:lnTo>
                <a:lnTo>
                  <a:pt x="2187654" y="2187654"/>
                </a:lnTo>
                <a:lnTo>
                  <a:pt x="0" y="2187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cs typeface="+mn-ea"/>
              <a:sym typeface="+mn-lt"/>
            </a:endParaRPr>
          </a:p>
        </p:txBody>
      </p:sp>
      <p:sp>
        <p:nvSpPr>
          <p:cNvPr id="29" name="Freeform 16"/>
          <p:cNvSpPr/>
          <p:nvPr/>
        </p:nvSpPr>
        <p:spPr>
          <a:xfrm>
            <a:off x="10477500" y="5235630"/>
            <a:ext cx="968454" cy="968454"/>
          </a:xfrm>
          <a:custGeom>
            <a:avLst/>
            <a:gdLst>
              <a:gd name="connsiteX0" fmla="*/ 247650 w 2187654"/>
              <a:gd name="connsiteY0" fmla="*/ 247650 h 2187654"/>
              <a:gd name="connsiteX1" fmla="*/ 247650 w 2187654"/>
              <a:gd name="connsiteY1" fmla="*/ 1940004 h 2187654"/>
              <a:gd name="connsiteX2" fmla="*/ 1940004 w 2187654"/>
              <a:gd name="connsiteY2" fmla="*/ 1940004 h 2187654"/>
              <a:gd name="connsiteX3" fmla="*/ 1940004 w 2187654"/>
              <a:gd name="connsiteY3" fmla="*/ 247650 h 2187654"/>
              <a:gd name="connsiteX4" fmla="*/ 0 w 2187654"/>
              <a:gd name="connsiteY4" fmla="*/ 0 h 2187654"/>
              <a:gd name="connsiteX5" fmla="*/ 2187654 w 2187654"/>
              <a:gd name="connsiteY5" fmla="*/ 0 h 2187654"/>
              <a:gd name="connsiteX6" fmla="*/ 2187654 w 2187654"/>
              <a:gd name="connsiteY6" fmla="*/ 2187654 h 2187654"/>
              <a:gd name="connsiteX7" fmla="*/ 0 w 2187654"/>
              <a:gd name="connsiteY7" fmla="*/ 2187654 h 218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654" h="2187654">
                <a:moveTo>
                  <a:pt x="247650" y="247650"/>
                </a:moveTo>
                <a:lnTo>
                  <a:pt x="247650" y="1940004"/>
                </a:lnTo>
                <a:lnTo>
                  <a:pt x="1940004" y="1940004"/>
                </a:lnTo>
                <a:lnTo>
                  <a:pt x="1940004" y="247650"/>
                </a:lnTo>
                <a:close/>
                <a:moveTo>
                  <a:pt x="0" y="0"/>
                </a:moveTo>
                <a:lnTo>
                  <a:pt x="2187654" y="0"/>
                </a:lnTo>
                <a:lnTo>
                  <a:pt x="2187654" y="2187654"/>
                </a:lnTo>
                <a:lnTo>
                  <a:pt x="0" y="21876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cs typeface="+mn-ea"/>
              <a:sym typeface="+mn-lt"/>
            </a:endParaRPr>
          </a:p>
        </p:txBody>
      </p:sp>
      <p:sp>
        <p:nvSpPr>
          <p:cNvPr id="34" name="PA_文本框 5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5939" y="2445605"/>
            <a:ext cx="11052174" cy="83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9" tIns="45719" rIns="91439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A" altLang="zh-CN" sz="4800" b="1" spc="3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Airline Passenger Satisfaction</a:t>
            </a:r>
            <a:endParaRPr lang="zh-CN" altLang="en-US" sz="4800" b="1" spc="30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5" name="PA_直接连接符 23"/>
          <p:cNvCxnSpPr/>
          <p:nvPr>
            <p:custDataLst>
              <p:tags r:id="rId2"/>
            </p:custDataLst>
          </p:nvPr>
        </p:nvCxnSpPr>
        <p:spPr>
          <a:xfrm>
            <a:off x="3606358" y="3604402"/>
            <a:ext cx="487133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_圆角矩形 24"/>
          <p:cNvSpPr/>
          <p:nvPr>
            <p:custDataLst>
              <p:tags r:id="rId3"/>
            </p:custDataLst>
          </p:nvPr>
        </p:nvSpPr>
        <p:spPr>
          <a:xfrm>
            <a:off x="5057140" y="4057450"/>
            <a:ext cx="2077720" cy="13258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anchor="ctr"/>
          <a:lstStyle/>
          <a:p>
            <a:pPr algn="ctr"/>
            <a:r>
              <a:rPr lang="en-CA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Presented By:</a:t>
            </a:r>
          </a:p>
          <a:p>
            <a:pPr algn="ctr"/>
            <a:r>
              <a:rPr lang="en-CA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Xiaotong</a:t>
            </a:r>
            <a:r>
              <a:rPr lang="en-CA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</a:t>
            </a:r>
          </a:p>
          <a:p>
            <a:pPr algn="ctr"/>
            <a:r>
              <a:rPr lang="en-CA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Liankai</a:t>
            </a:r>
            <a:r>
              <a:rPr lang="en-CA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Ren</a:t>
            </a:r>
          </a:p>
          <a:p>
            <a:pPr algn="ctr"/>
            <a:r>
              <a:rPr lang="en-CA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CA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Zhang</a:t>
            </a:r>
          </a:p>
        </p:txBody>
      </p:sp>
      <p:sp>
        <p:nvSpPr>
          <p:cNvPr id="2" name="PA_文本框 59">
            <a:extLst>
              <a:ext uri="{FF2B5EF4-FFF2-40B4-BE49-F238E27FC236}">
                <a16:creationId xmlns:a16="http://schemas.microsoft.com/office/drawing/2014/main" id="{DCCFA3D3-04D7-E749-DB9F-27BB3C2F704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9913" y="1674783"/>
            <a:ext cx="11052174" cy="70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9" tIns="45719" rIns="91439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A" altLang="zh-CN" sz="4000" b="1" spc="3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Capstone Project</a:t>
            </a:r>
            <a:endParaRPr lang="zh-CN" altLang="en-US" sz="4000" b="1" spc="30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9" grpId="0" animBg="1"/>
      <p:bldP spid="34" grpId="0"/>
      <p:bldP spid="36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143461" y="1411233"/>
            <a:ext cx="2843112" cy="1464047"/>
            <a:chOff x="1054100" y="2125445"/>
            <a:chExt cx="2209800" cy="666750"/>
          </a:xfrm>
        </p:grpSpPr>
        <p:sp>
          <p:nvSpPr>
            <p:cNvPr id="3" name="矩形 2"/>
            <p:cNvSpPr/>
            <p:nvPr/>
          </p:nvSpPr>
          <p:spPr>
            <a:xfrm>
              <a:off x="1054100" y="2125445"/>
              <a:ext cx="2209800" cy="6667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13"/>
            <p:cNvSpPr txBox="1">
              <a:spLocks noChangeArrowheads="1"/>
            </p:cNvSpPr>
            <p:nvPr/>
          </p:nvSpPr>
          <p:spPr bwMode="auto">
            <a:xfrm>
              <a:off x="1746472" y="2387440"/>
              <a:ext cx="825055" cy="154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N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 outlier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组合 4"/>
          <p:cNvGrpSpPr>
            <a:grpSpLocks/>
          </p:cNvGrpSpPr>
          <p:nvPr/>
        </p:nvGrpSpPr>
        <p:grpSpPr bwMode="auto">
          <a:xfrm>
            <a:off x="3181532" y="1418923"/>
            <a:ext cx="2843114" cy="1421195"/>
            <a:chOff x="3498850" y="1958756"/>
            <a:chExt cx="2209800" cy="833438"/>
          </a:xfrm>
        </p:grpSpPr>
        <p:sp>
          <p:nvSpPr>
            <p:cNvPr id="8" name="矩形 7"/>
            <p:cNvSpPr/>
            <p:nvPr/>
          </p:nvSpPr>
          <p:spPr>
            <a:xfrm>
              <a:off x="3498850" y="1958756"/>
              <a:ext cx="2209800" cy="833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13"/>
            <p:cNvSpPr txBox="1">
              <a:spLocks noChangeArrowheads="1"/>
            </p:cNvSpPr>
            <p:nvPr/>
          </p:nvSpPr>
          <p:spPr bwMode="auto">
            <a:xfrm>
              <a:off x="3709883" y="2147222"/>
              <a:ext cx="1817321" cy="4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 few outside dots are reasonable and close to the up boundary.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组合 5"/>
          <p:cNvGrpSpPr>
            <a:grpSpLocks/>
          </p:cNvGrpSpPr>
          <p:nvPr/>
        </p:nvGrpSpPr>
        <p:grpSpPr bwMode="auto">
          <a:xfrm>
            <a:off x="6193479" y="1411233"/>
            <a:ext cx="2843113" cy="1428885"/>
            <a:chOff x="5943600" y="2125444"/>
            <a:chExt cx="2209800" cy="666750"/>
          </a:xfrm>
        </p:grpSpPr>
        <p:sp>
          <p:nvSpPr>
            <p:cNvPr id="13" name="矩形 12"/>
            <p:cNvSpPr/>
            <p:nvPr/>
          </p:nvSpPr>
          <p:spPr>
            <a:xfrm>
              <a:off x="5943600" y="2125444"/>
              <a:ext cx="2209800" cy="666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3"/>
            <p:cNvSpPr txBox="1">
              <a:spLocks noChangeArrowheads="1"/>
            </p:cNvSpPr>
            <p:nvPr/>
          </p:nvSpPr>
          <p:spPr bwMode="auto">
            <a:xfrm>
              <a:off x="6041348" y="2207490"/>
              <a:ext cx="2014302" cy="502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Most of the data lies under 500 minutes, but there are still a few data points that have very large values.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3" name="Text Placeholder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altLang="zh-CN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Outliers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E9C7EC-D455-FED3-8C42-54AAF535E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076575"/>
            <a:ext cx="109347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4">
            <a:extLst>
              <a:ext uri="{FF2B5EF4-FFF2-40B4-BE49-F238E27FC236}">
                <a16:creationId xmlns:a16="http://schemas.microsoft.com/office/drawing/2014/main" id="{AABEEDAC-5FED-2171-5B23-114556C3F7A3}"/>
              </a:ext>
            </a:extLst>
          </p:cNvPr>
          <p:cNvGrpSpPr>
            <a:grpSpLocks/>
          </p:cNvGrpSpPr>
          <p:nvPr/>
        </p:nvGrpSpPr>
        <p:grpSpPr bwMode="auto">
          <a:xfrm>
            <a:off x="9205426" y="1411231"/>
            <a:ext cx="2843114" cy="1428884"/>
            <a:chOff x="3498850" y="1958756"/>
            <a:chExt cx="2209800" cy="833438"/>
          </a:xfrm>
        </p:grpSpPr>
        <p:sp>
          <p:nvSpPr>
            <p:cNvPr id="28" name="矩形 7">
              <a:extLst>
                <a:ext uri="{FF2B5EF4-FFF2-40B4-BE49-F238E27FC236}">
                  <a16:creationId xmlns:a16="http://schemas.microsoft.com/office/drawing/2014/main" id="{22467E98-E5AF-EE39-81FF-B206DA51FFCE}"/>
                </a:ext>
              </a:extLst>
            </p:cNvPr>
            <p:cNvSpPr/>
            <p:nvPr/>
          </p:nvSpPr>
          <p:spPr>
            <a:xfrm>
              <a:off x="3498850" y="1958756"/>
              <a:ext cx="2209800" cy="833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文本框 13">
              <a:extLst>
                <a:ext uri="{FF2B5EF4-FFF2-40B4-BE49-F238E27FC236}">
                  <a16:creationId xmlns:a16="http://schemas.microsoft.com/office/drawing/2014/main" id="{6E4415A4-3FF7-1DE2-0B84-4720BD971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8850" y="1999763"/>
              <a:ext cx="2209800" cy="771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he existence of large values is reasonable, and we also would like to know whether it </a:t>
              </a:r>
              <a:r>
                <a:rPr lang="en-US" altLang="zh-CN" sz="16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would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affect passenger satisfaction or not.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006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1"/>
          <p:cNvGrpSpPr/>
          <p:nvPr>
            <p:custDataLst>
              <p:tags r:id="rId1"/>
            </p:custDataLst>
          </p:nvPr>
        </p:nvGrpSpPr>
        <p:grpSpPr>
          <a:xfrm>
            <a:off x="5619746" y="1847380"/>
            <a:ext cx="952507" cy="5017980"/>
            <a:chOff x="4214810" y="1395051"/>
            <a:chExt cx="714380" cy="3748467"/>
          </a:xfrm>
          <a:solidFill>
            <a:schemeClr val="accent1"/>
          </a:solidFill>
        </p:grpSpPr>
        <p:cxnSp>
          <p:nvCxnSpPr>
            <p:cNvPr id="3" name="Straight Connector 1"/>
            <p:cNvCxnSpPr/>
            <p:nvPr/>
          </p:nvCxnSpPr>
          <p:spPr>
            <a:xfrm rot="16200000" flipV="1">
              <a:off x="2808398" y="3379120"/>
              <a:ext cx="3528000" cy="795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2"/>
            <p:cNvGrpSpPr/>
            <p:nvPr/>
          </p:nvGrpSpPr>
          <p:grpSpPr>
            <a:xfrm flipV="1">
              <a:off x="4464843" y="1395051"/>
              <a:ext cx="214314" cy="214667"/>
              <a:chOff x="5786277" y="3143077"/>
              <a:chExt cx="214314" cy="214667"/>
            </a:xfrm>
            <a:grpFill/>
          </p:grpSpPr>
          <p:sp>
            <p:nvSpPr>
              <p:cNvPr id="9" name="Oval 3"/>
              <p:cNvSpPr/>
              <p:nvPr/>
            </p:nvSpPr>
            <p:spPr bwMode="auto">
              <a:xfrm>
                <a:off x="5786277" y="3143077"/>
                <a:ext cx="214314" cy="214667"/>
              </a:xfrm>
              <a:prstGeom prst="ellipse">
                <a:avLst/>
              </a:prstGeom>
              <a:grpFill/>
              <a:ln w="12700" cap="rnd">
                <a:solidFill>
                  <a:schemeClr val="accent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Oval 4"/>
              <p:cNvSpPr/>
              <p:nvPr/>
            </p:nvSpPr>
            <p:spPr bwMode="auto">
              <a:xfrm>
                <a:off x="5824377" y="3181239"/>
                <a:ext cx="138114" cy="138342"/>
              </a:xfrm>
              <a:prstGeom prst="ellipse">
                <a:avLst/>
              </a:prstGeom>
              <a:grpFill/>
              <a:ln w="12700" cap="rnd">
                <a:solidFill>
                  <a:schemeClr val="accent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 useBgFill="1">
          <p:nvSpPr>
            <p:cNvPr id="5" name="Oval 6"/>
            <p:cNvSpPr/>
            <p:nvPr/>
          </p:nvSpPr>
          <p:spPr bwMode="auto">
            <a:xfrm flipV="1">
              <a:off x="4516755" y="4069697"/>
              <a:ext cx="110491" cy="110674"/>
            </a:xfrm>
            <a:prstGeom prst="ellipse">
              <a:avLst/>
            </a:prstGeom>
            <a:grpFill/>
            <a:ln w="12700" cap="rnd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 useBgFill="1">
          <p:nvSpPr>
            <p:cNvPr id="6" name="Oval 7"/>
            <p:cNvSpPr/>
            <p:nvPr/>
          </p:nvSpPr>
          <p:spPr bwMode="auto">
            <a:xfrm flipV="1">
              <a:off x="4516755" y="2729610"/>
              <a:ext cx="110491" cy="110674"/>
            </a:xfrm>
            <a:prstGeom prst="ellipse">
              <a:avLst/>
            </a:prstGeom>
            <a:grpFill/>
            <a:ln w="12700" cap="rnd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7" name="Straight Connector 9"/>
            <p:cNvCxnSpPr/>
            <p:nvPr/>
          </p:nvCxnSpPr>
          <p:spPr>
            <a:xfrm flipV="1">
              <a:off x="4214810" y="2784493"/>
              <a:ext cx="214314" cy="1588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1"/>
            <p:cNvCxnSpPr/>
            <p:nvPr/>
          </p:nvCxnSpPr>
          <p:spPr>
            <a:xfrm flipV="1">
              <a:off x="4714876" y="4123901"/>
              <a:ext cx="214314" cy="1588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PA_组合 10"/>
          <p:cNvGrpSpPr/>
          <p:nvPr>
            <p:custDataLst>
              <p:tags r:id="rId2"/>
            </p:custDataLst>
          </p:nvPr>
        </p:nvGrpSpPr>
        <p:grpSpPr>
          <a:xfrm>
            <a:off x="227808" y="4750229"/>
            <a:ext cx="5794531" cy="1763550"/>
            <a:chOff x="585761" y="3470593"/>
            <a:chExt cx="3390892" cy="1201434"/>
          </a:xfrm>
        </p:grpSpPr>
        <p:sp>
          <p:nvSpPr>
            <p:cNvPr id="12" name="Rectangle 49"/>
            <p:cNvSpPr/>
            <p:nvPr/>
          </p:nvSpPr>
          <p:spPr>
            <a:xfrm>
              <a:off x="585761" y="3470593"/>
              <a:ext cx="3390892" cy="1111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cs typeface="+mn-ea"/>
                  <a:sym typeface="+mn-lt"/>
                </a:rPr>
                <a:t>Statistical Summary</a:t>
              </a:r>
              <a:endPara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Age: Median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≈ </a:t>
              </a:r>
              <a:r>
                <a:rPr kumimoji="0" lang="en-CA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Mean      Assumed normal distribution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16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Flight Distance: Median &lt; Mean     Right skewed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16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Departure Delay in Minutes: Median &lt; Mean     Right skewed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16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Arrival Delay in Minutes: Median &lt; Mean     Right skewed</a:t>
              </a:r>
            </a:p>
          </p:txBody>
        </p:sp>
        <p:grpSp>
          <p:nvGrpSpPr>
            <p:cNvPr id="13" name="Group 51"/>
            <p:cNvGrpSpPr/>
            <p:nvPr/>
          </p:nvGrpSpPr>
          <p:grpSpPr>
            <a:xfrm rot="16200000">
              <a:off x="2280412" y="3861232"/>
              <a:ext cx="1590" cy="1620000"/>
              <a:chOff x="3606793" y="2840642"/>
              <a:chExt cx="1590" cy="1620000"/>
            </a:xfrm>
          </p:grpSpPr>
          <p:cxnSp>
            <p:nvCxnSpPr>
              <p:cNvPr id="14" name="Straight Connector 53"/>
              <p:cNvCxnSpPr/>
              <p:nvPr/>
            </p:nvCxnSpPr>
            <p:spPr>
              <a:xfrm rot="5400000">
                <a:off x="2797587" y="3649848"/>
                <a:ext cx="1620000" cy="158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54"/>
              <p:cNvCxnSpPr/>
              <p:nvPr/>
            </p:nvCxnSpPr>
            <p:spPr>
              <a:xfrm rot="5400000">
                <a:off x="3337589" y="3649848"/>
                <a:ext cx="540000" cy="1588"/>
              </a:xfrm>
              <a:prstGeom prst="lin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PA_组合 15" hidden="1"/>
          <p:cNvGrpSpPr/>
          <p:nvPr>
            <p:custDataLst>
              <p:tags r:id="rId3"/>
            </p:custDataLst>
          </p:nvPr>
        </p:nvGrpSpPr>
        <p:grpSpPr>
          <a:xfrm>
            <a:off x="7404109" y="4005064"/>
            <a:ext cx="3696155" cy="1044731"/>
            <a:chOff x="5553082" y="3003798"/>
            <a:chExt cx="2772116" cy="783548"/>
          </a:xfrm>
        </p:grpSpPr>
        <p:grpSp>
          <p:nvGrpSpPr>
            <p:cNvPr id="17" name="Group 109" hidden="1"/>
            <p:cNvGrpSpPr/>
            <p:nvPr/>
          </p:nvGrpSpPr>
          <p:grpSpPr>
            <a:xfrm>
              <a:off x="5553082" y="3003798"/>
              <a:ext cx="2772116" cy="783548"/>
              <a:chOff x="728314" y="2214560"/>
              <a:chExt cx="2772116" cy="783548"/>
            </a:xfrm>
          </p:grpSpPr>
          <p:grpSp>
            <p:nvGrpSpPr>
              <p:cNvPr id="21" name="Group 67" hidden="1"/>
              <p:cNvGrpSpPr/>
              <p:nvPr/>
            </p:nvGrpSpPr>
            <p:grpSpPr>
              <a:xfrm>
                <a:off x="728314" y="2214560"/>
                <a:ext cx="781278" cy="781278"/>
                <a:chOff x="5657536" y="975756"/>
                <a:chExt cx="781278" cy="781278"/>
              </a:xfrm>
            </p:grpSpPr>
            <p:sp>
              <p:nvSpPr>
                <p:cNvPr id="40" name="Oval 95" hidden="1"/>
                <p:cNvSpPr/>
                <p:nvPr/>
              </p:nvSpPr>
              <p:spPr bwMode="auto">
                <a:xfrm>
                  <a:off x="5658177" y="975756"/>
                  <a:ext cx="779995" cy="781278"/>
                </a:xfrm>
                <a:prstGeom prst="ellipse">
                  <a:avLst/>
                </a:prstGeom>
                <a:noFill/>
                <a:ln w="12700" cap="rnd">
                  <a:solidFill>
                    <a:schemeClr val="accent2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41" name="Group 73" hidden="1"/>
                <p:cNvGrpSpPr/>
                <p:nvPr/>
              </p:nvGrpSpPr>
              <p:grpSpPr>
                <a:xfrm rot="2700000">
                  <a:off x="5657536" y="975756"/>
                  <a:ext cx="781278" cy="781278"/>
                  <a:chOff x="5657536" y="975756"/>
                  <a:chExt cx="781278" cy="781278"/>
                </a:xfrm>
              </p:grpSpPr>
              <p:grpSp>
                <p:nvGrpSpPr>
                  <p:cNvPr id="42" name="Group 67" hidden="1"/>
                  <p:cNvGrpSpPr/>
                  <p:nvPr/>
                </p:nvGrpSpPr>
                <p:grpSpPr>
                  <a:xfrm>
                    <a:off x="5658177" y="975756"/>
                    <a:ext cx="779995" cy="781278"/>
                    <a:chOff x="5581656" y="899877"/>
                    <a:chExt cx="779995" cy="781278"/>
                  </a:xfrm>
                </p:grpSpPr>
                <p:sp>
                  <p:nvSpPr>
                    <p:cNvPr id="46" name="Arc 101" hidden="1"/>
                    <p:cNvSpPr/>
                    <p:nvPr/>
                  </p:nvSpPr>
                  <p:spPr bwMode="auto">
                    <a:xfrm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47" name="Arc 102" hidden="1"/>
                    <p:cNvSpPr/>
                    <p:nvPr/>
                  </p:nvSpPr>
                  <p:spPr bwMode="auto">
                    <a:xfrm flipV="1"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43" name="Group 68" hidden="1"/>
                  <p:cNvGrpSpPr/>
                  <p:nvPr/>
                </p:nvGrpSpPr>
                <p:grpSpPr>
                  <a:xfrm rot="16200000">
                    <a:off x="5658177" y="975756"/>
                    <a:ext cx="779995" cy="781278"/>
                    <a:chOff x="5581656" y="899877"/>
                    <a:chExt cx="779995" cy="781278"/>
                  </a:xfrm>
                </p:grpSpPr>
                <p:sp>
                  <p:nvSpPr>
                    <p:cNvPr id="44" name="Arc 99" hidden="1"/>
                    <p:cNvSpPr/>
                    <p:nvPr/>
                  </p:nvSpPr>
                  <p:spPr bwMode="auto">
                    <a:xfrm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45" name="Arc 100" hidden="1"/>
                    <p:cNvSpPr/>
                    <p:nvPr/>
                  </p:nvSpPr>
                  <p:spPr bwMode="auto">
                    <a:xfrm flipV="1"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22" name="Group 76" hidden="1"/>
              <p:cNvGrpSpPr/>
              <p:nvPr/>
            </p:nvGrpSpPr>
            <p:grpSpPr>
              <a:xfrm>
                <a:off x="1723733" y="2214560"/>
                <a:ext cx="781278" cy="781278"/>
                <a:chOff x="5657536" y="975756"/>
                <a:chExt cx="781278" cy="781278"/>
              </a:xfrm>
            </p:grpSpPr>
            <p:sp>
              <p:nvSpPr>
                <p:cNvPr id="32" name="Oval 87" hidden="1"/>
                <p:cNvSpPr/>
                <p:nvPr/>
              </p:nvSpPr>
              <p:spPr bwMode="auto">
                <a:xfrm>
                  <a:off x="5658177" y="975756"/>
                  <a:ext cx="779995" cy="781278"/>
                </a:xfrm>
                <a:prstGeom prst="ellipse">
                  <a:avLst/>
                </a:prstGeom>
                <a:noFill/>
                <a:ln w="12700" cap="rnd">
                  <a:solidFill>
                    <a:schemeClr val="accent2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33" name="Group 73" hidden="1"/>
                <p:cNvGrpSpPr/>
                <p:nvPr/>
              </p:nvGrpSpPr>
              <p:grpSpPr>
                <a:xfrm rot="2700000">
                  <a:off x="5657536" y="975756"/>
                  <a:ext cx="781278" cy="781278"/>
                  <a:chOff x="5657536" y="975756"/>
                  <a:chExt cx="781278" cy="781278"/>
                </a:xfrm>
              </p:grpSpPr>
              <p:grpSp>
                <p:nvGrpSpPr>
                  <p:cNvPr id="34" name="Group 67" hidden="1"/>
                  <p:cNvGrpSpPr/>
                  <p:nvPr/>
                </p:nvGrpSpPr>
                <p:grpSpPr>
                  <a:xfrm>
                    <a:off x="5658177" y="975756"/>
                    <a:ext cx="779995" cy="781278"/>
                    <a:chOff x="5581656" y="899877"/>
                    <a:chExt cx="779995" cy="781278"/>
                  </a:xfrm>
                </p:grpSpPr>
                <p:sp>
                  <p:nvSpPr>
                    <p:cNvPr id="38" name="Arc 93" hidden="1"/>
                    <p:cNvSpPr/>
                    <p:nvPr/>
                  </p:nvSpPr>
                  <p:spPr bwMode="auto">
                    <a:xfrm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9" name="Arc 94" hidden="1"/>
                    <p:cNvSpPr/>
                    <p:nvPr/>
                  </p:nvSpPr>
                  <p:spPr bwMode="auto">
                    <a:xfrm flipV="1"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35" name="Group 68" hidden="1"/>
                  <p:cNvGrpSpPr/>
                  <p:nvPr/>
                </p:nvGrpSpPr>
                <p:grpSpPr>
                  <a:xfrm rot="16200000">
                    <a:off x="5658177" y="975756"/>
                    <a:ext cx="779995" cy="781278"/>
                    <a:chOff x="5581656" y="899877"/>
                    <a:chExt cx="779995" cy="781278"/>
                  </a:xfrm>
                </p:grpSpPr>
                <p:sp>
                  <p:nvSpPr>
                    <p:cNvPr id="36" name="Arc 91" hidden="1"/>
                    <p:cNvSpPr/>
                    <p:nvPr/>
                  </p:nvSpPr>
                  <p:spPr bwMode="auto">
                    <a:xfrm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7" name="Arc 92" hidden="1"/>
                    <p:cNvSpPr/>
                    <p:nvPr/>
                  </p:nvSpPr>
                  <p:spPr bwMode="auto">
                    <a:xfrm flipV="1"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23" name="Group 85" hidden="1"/>
              <p:cNvGrpSpPr/>
              <p:nvPr/>
            </p:nvGrpSpPr>
            <p:grpSpPr>
              <a:xfrm>
                <a:off x="2719152" y="2216830"/>
                <a:ext cx="781278" cy="781278"/>
                <a:chOff x="5657536" y="975756"/>
                <a:chExt cx="781278" cy="781278"/>
              </a:xfrm>
            </p:grpSpPr>
            <p:sp>
              <p:nvSpPr>
                <p:cNvPr id="24" name="Oval 79" hidden="1"/>
                <p:cNvSpPr/>
                <p:nvPr/>
              </p:nvSpPr>
              <p:spPr bwMode="auto">
                <a:xfrm>
                  <a:off x="5658177" y="975756"/>
                  <a:ext cx="779995" cy="781278"/>
                </a:xfrm>
                <a:prstGeom prst="ellipse">
                  <a:avLst/>
                </a:prstGeom>
                <a:noFill/>
                <a:ln w="12700" cap="rnd">
                  <a:solidFill>
                    <a:schemeClr val="accent2"/>
                  </a:solidFill>
                  <a:beve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25" name="Group 73" hidden="1"/>
                <p:cNvGrpSpPr/>
                <p:nvPr/>
              </p:nvGrpSpPr>
              <p:grpSpPr>
                <a:xfrm rot="2700000">
                  <a:off x="5657536" y="975756"/>
                  <a:ext cx="781278" cy="781278"/>
                  <a:chOff x="5657536" y="975756"/>
                  <a:chExt cx="781278" cy="781278"/>
                </a:xfrm>
              </p:grpSpPr>
              <p:grpSp>
                <p:nvGrpSpPr>
                  <p:cNvPr id="26" name="Group 67" hidden="1"/>
                  <p:cNvGrpSpPr/>
                  <p:nvPr/>
                </p:nvGrpSpPr>
                <p:grpSpPr>
                  <a:xfrm>
                    <a:off x="5658177" y="975756"/>
                    <a:ext cx="779995" cy="781278"/>
                    <a:chOff x="5581656" y="899877"/>
                    <a:chExt cx="779995" cy="781278"/>
                  </a:xfrm>
                </p:grpSpPr>
                <p:sp>
                  <p:nvSpPr>
                    <p:cNvPr id="30" name="Arc 85" hidden="1"/>
                    <p:cNvSpPr/>
                    <p:nvPr/>
                  </p:nvSpPr>
                  <p:spPr bwMode="auto">
                    <a:xfrm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1" name="Arc 86" hidden="1"/>
                    <p:cNvSpPr/>
                    <p:nvPr/>
                  </p:nvSpPr>
                  <p:spPr bwMode="auto">
                    <a:xfrm flipV="1"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27" name="Group 68" hidden="1"/>
                  <p:cNvGrpSpPr/>
                  <p:nvPr/>
                </p:nvGrpSpPr>
                <p:grpSpPr>
                  <a:xfrm rot="16200000">
                    <a:off x="5658177" y="975756"/>
                    <a:ext cx="779995" cy="781278"/>
                    <a:chOff x="5581656" y="899877"/>
                    <a:chExt cx="779995" cy="781278"/>
                  </a:xfrm>
                </p:grpSpPr>
                <p:sp>
                  <p:nvSpPr>
                    <p:cNvPr id="28" name="Arc 83" hidden="1"/>
                    <p:cNvSpPr/>
                    <p:nvPr/>
                  </p:nvSpPr>
                  <p:spPr bwMode="auto">
                    <a:xfrm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29" name="Arc 84" hidden="1"/>
                    <p:cNvSpPr/>
                    <p:nvPr/>
                  </p:nvSpPr>
                  <p:spPr bwMode="auto">
                    <a:xfrm flipV="1">
                      <a:off x="5581656" y="899877"/>
                      <a:ext cx="779995" cy="781278"/>
                    </a:xfrm>
                    <a:prstGeom prst="arc">
                      <a:avLst>
                        <a:gd name="adj1" fmla="val 15517497"/>
                        <a:gd name="adj2" fmla="val 16855044"/>
                      </a:avLst>
                    </a:prstGeom>
                    <a:noFill/>
                    <a:ln w="28575" cap="rnd">
                      <a:solidFill>
                        <a:schemeClr val="accent2"/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cs typeface="+mn-ea"/>
                        <a:sym typeface="+mn-lt"/>
                      </a:endParaRPr>
                    </a:p>
                  </p:txBody>
                </p:sp>
              </p:grpSp>
            </p:grpSp>
          </p:grpSp>
        </p:grpSp>
        <p:pic>
          <p:nvPicPr>
            <p:cNvPr id="18" name="03_Our Portfolio Round.psd" hidden="1"/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18" y="3038037"/>
              <a:ext cx="712800" cy="712800"/>
            </a:xfrm>
            <a:prstGeom prst="rect">
              <a:avLst/>
            </a:prstGeom>
            <a:ln w="12700">
              <a:noFill/>
              <a:miter lim="400000"/>
            </a:ln>
          </p:spPr>
        </p:pic>
        <p:pic>
          <p:nvPicPr>
            <p:cNvPr id="19" name="03_Our Portfolio Round.psd" hidden="1"/>
            <p:cNvPicPr/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2739" y="3044032"/>
              <a:ext cx="712800" cy="712800"/>
            </a:xfrm>
            <a:prstGeom prst="rect">
              <a:avLst/>
            </a:prstGeom>
            <a:ln w="12700">
              <a:noFill/>
              <a:miter lim="400000"/>
            </a:ln>
          </p:spPr>
        </p:pic>
        <p:pic>
          <p:nvPicPr>
            <p:cNvPr id="20" name="03_Our Portfolio Round.psd" hidden="1"/>
            <p:cNvPicPr/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5380" y="3044032"/>
              <a:ext cx="712800" cy="712800"/>
            </a:xfrm>
            <a:prstGeom prst="rect">
              <a:avLst/>
            </a:prstGeom>
            <a:ln w="12700">
              <a:noFill/>
              <a:miter lim="400000"/>
            </a:ln>
          </p:spPr>
        </p:pic>
      </p:grpSp>
      <p:grpSp>
        <p:nvGrpSpPr>
          <p:cNvPr id="48" name="PA_组合 47" hidden="1"/>
          <p:cNvGrpSpPr/>
          <p:nvPr>
            <p:custDataLst>
              <p:tags r:id="rId4"/>
            </p:custDataLst>
          </p:nvPr>
        </p:nvGrpSpPr>
        <p:grpSpPr>
          <a:xfrm>
            <a:off x="1666844" y="2400323"/>
            <a:ext cx="2762269" cy="1828275"/>
            <a:chOff x="1250133" y="1800242"/>
            <a:chExt cx="2071702" cy="1371206"/>
          </a:xfrm>
        </p:grpSpPr>
        <p:sp>
          <p:nvSpPr>
            <p:cNvPr id="49" name="Rounded Rectangle 122" hidden="1"/>
            <p:cNvSpPr/>
            <p:nvPr/>
          </p:nvSpPr>
          <p:spPr>
            <a:xfrm>
              <a:off x="1250133" y="1800242"/>
              <a:ext cx="2071702" cy="1371206"/>
            </a:xfrm>
            <a:prstGeom prst="roundRect">
              <a:avLst>
                <a:gd name="adj" fmla="val 8331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50" name="图片 49" hidden="1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85852" y="1857370"/>
              <a:ext cx="2000264" cy="1256950"/>
            </a:xfrm>
            <a:custGeom>
              <a:avLst/>
              <a:gdLst>
                <a:gd name="connsiteX0" fmla="*/ 104717 w 2000264"/>
                <a:gd name="connsiteY0" fmla="*/ 0 h 1256950"/>
                <a:gd name="connsiteX1" fmla="*/ 1895547 w 2000264"/>
                <a:gd name="connsiteY1" fmla="*/ 0 h 1256950"/>
                <a:gd name="connsiteX2" fmla="*/ 2000264 w 2000264"/>
                <a:gd name="connsiteY2" fmla="*/ 104717 h 1256950"/>
                <a:gd name="connsiteX3" fmla="*/ 2000264 w 2000264"/>
                <a:gd name="connsiteY3" fmla="*/ 1152233 h 1256950"/>
                <a:gd name="connsiteX4" fmla="*/ 1895547 w 2000264"/>
                <a:gd name="connsiteY4" fmla="*/ 1256950 h 1256950"/>
                <a:gd name="connsiteX5" fmla="*/ 104717 w 2000264"/>
                <a:gd name="connsiteY5" fmla="*/ 1256950 h 1256950"/>
                <a:gd name="connsiteX6" fmla="*/ 0 w 2000264"/>
                <a:gd name="connsiteY6" fmla="*/ 1152233 h 1256950"/>
                <a:gd name="connsiteX7" fmla="*/ 0 w 2000264"/>
                <a:gd name="connsiteY7" fmla="*/ 104717 h 1256950"/>
                <a:gd name="connsiteX8" fmla="*/ 104717 w 2000264"/>
                <a:gd name="connsiteY8" fmla="*/ 0 h 125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64" h="1256950">
                  <a:moveTo>
                    <a:pt x="104717" y="0"/>
                  </a:moveTo>
                  <a:lnTo>
                    <a:pt x="1895547" y="0"/>
                  </a:lnTo>
                  <a:cubicBezTo>
                    <a:pt x="1953381" y="0"/>
                    <a:pt x="2000264" y="46883"/>
                    <a:pt x="2000264" y="104717"/>
                  </a:cubicBezTo>
                  <a:lnTo>
                    <a:pt x="2000264" y="1152233"/>
                  </a:lnTo>
                  <a:cubicBezTo>
                    <a:pt x="2000264" y="1210067"/>
                    <a:pt x="1953381" y="1256950"/>
                    <a:pt x="1895547" y="1256950"/>
                  </a:cubicBezTo>
                  <a:lnTo>
                    <a:pt x="104717" y="1256950"/>
                  </a:lnTo>
                  <a:cubicBezTo>
                    <a:pt x="46883" y="1256950"/>
                    <a:pt x="0" y="1210067"/>
                    <a:pt x="0" y="1152233"/>
                  </a:cubicBezTo>
                  <a:lnTo>
                    <a:pt x="0" y="104717"/>
                  </a:lnTo>
                  <a:cubicBezTo>
                    <a:pt x="0" y="46883"/>
                    <a:pt x="46883" y="0"/>
                    <a:pt x="104717" y="0"/>
                  </a:cubicBezTo>
                  <a:close/>
                </a:path>
              </a:pathLst>
            </a:custGeom>
          </p:spPr>
        </p:pic>
      </p:grpSp>
      <p:grpSp>
        <p:nvGrpSpPr>
          <p:cNvPr id="51" name="PA_组合 50"/>
          <p:cNvGrpSpPr/>
          <p:nvPr>
            <p:custDataLst>
              <p:tags r:id="rId5"/>
            </p:custDataLst>
          </p:nvPr>
        </p:nvGrpSpPr>
        <p:grpSpPr>
          <a:xfrm>
            <a:off x="6718522" y="1336596"/>
            <a:ext cx="5067077" cy="1975865"/>
            <a:chOff x="5391727" y="1656793"/>
            <a:chExt cx="2836787" cy="1481898"/>
          </a:xfrm>
        </p:grpSpPr>
        <p:grpSp>
          <p:nvGrpSpPr>
            <p:cNvPr id="52" name="Group 42"/>
            <p:cNvGrpSpPr/>
            <p:nvPr/>
          </p:nvGrpSpPr>
          <p:grpSpPr>
            <a:xfrm>
              <a:off x="5762342" y="1656793"/>
              <a:ext cx="1609191" cy="300082"/>
              <a:chOff x="446753" y="2773114"/>
              <a:chExt cx="1250635" cy="25854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Rounded Rectangle 43"/>
              <p:cNvSpPr/>
              <p:nvPr/>
            </p:nvSpPr>
            <p:spPr>
              <a:xfrm>
                <a:off x="446753" y="2773114"/>
                <a:ext cx="1250635" cy="258540"/>
              </a:xfrm>
              <a:prstGeom prst="roundRect">
                <a:avLst>
                  <a:gd name="adj" fmla="val 46832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TextBox 199"/>
              <p:cNvSpPr txBox="1"/>
              <p:nvPr/>
            </p:nvSpPr>
            <p:spPr>
              <a:xfrm>
                <a:off x="446753" y="2773114"/>
                <a:ext cx="1250635" cy="25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sz="20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Target Variable</a:t>
                </a:r>
                <a:endPara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3" name="Isosceles Triangle 52"/>
            <p:cNvSpPr/>
            <p:nvPr/>
          </p:nvSpPr>
          <p:spPr>
            <a:xfrm rot="5400000">
              <a:off x="5377928" y="2097951"/>
              <a:ext cx="200092" cy="17249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TextBox 212"/>
            <p:cNvSpPr txBox="1"/>
            <p:nvPr/>
          </p:nvSpPr>
          <p:spPr>
            <a:xfrm>
              <a:off x="5636226" y="1995686"/>
              <a:ext cx="2592288" cy="1143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T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he number of passengers who were neutral or dissatisfied with their flying journey is 12.2% more than the number of passengers who were satisfied</a:t>
              </a:r>
              <a:r>
                <a:rPr lang="en-CA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8" name="Rectangle 37"/>
          <p:cNvSpPr/>
          <p:nvPr/>
        </p:nvSpPr>
        <p:spPr>
          <a:xfrm>
            <a:off x="1440000" y="6810024"/>
            <a:ext cx="9312000" cy="4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Text Placeholder 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EDA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70A49F-6B41-0A78-05F9-773DAA4FE01B}"/>
              </a:ext>
            </a:extLst>
          </p:cNvPr>
          <p:cNvSpPr/>
          <p:nvPr/>
        </p:nvSpPr>
        <p:spPr>
          <a:xfrm>
            <a:off x="71118" y="1332957"/>
            <a:ext cx="5545233" cy="3417272"/>
          </a:xfrm>
          <a:prstGeom prst="rect">
            <a:avLst/>
          </a:prstGeom>
          <a:noFill/>
          <a:ln>
            <a:solidFill>
              <a:srgbClr val="0A3F7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3C750C0-754C-E2D9-1F3B-39772473F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44674"/>
              </p:ext>
            </p:extLst>
          </p:nvPr>
        </p:nvGraphicFramePr>
        <p:xfrm>
          <a:off x="146058" y="1408645"/>
          <a:ext cx="5401088" cy="3265897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13367804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7712005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826192526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4293967271"/>
                    </a:ext>
                  </a:extLst>
                </a:gridCol>
                <a:gridCol w="1408208">
                  <a:extLst>
                    <a:ext uri="{9D8B030D-6E8A-4147-A177-3AD203B41FA5}">
                      <a16:colId xmlns:a16="http://schemas.microsoft.com/office/drawing/2014/main" val="3716750485"/>
                    </a:ext>
                  </a:extLst>
                </a:gridCol>
              </a:tblGrid>
              <a:tr h="4745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Age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Flight Distance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Departure Delay in Minutes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 dirty="0">
                          <a:effectLst/>
                        </a:rPr>
                        <a:t>Arrival Delay in Minutes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extLst>
                  <a:ext uri="{0D108BD9-81ED-4DB2-BD59-A6C34878D82A}">
                    <a16:rowId xmlns:a16="http://schemas.microsoft.com/office/drawing/2014/main" val="1307627878"/>
                  </a:ext>
                </a:extLst>
              </a:tr>
              <a:tr h="3739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count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25893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 dirty="0">
                          <a:effectLst/>
                        </a:rPr>
                        <a:t>25893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25893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25893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extLst>
                  <a:ext uri="{0D108BD9-81ED-4DB2-BD59-A6C34878D82A}">
                    <a16:rowId xmlns:a16="http://schemas.microsoft.com/office/drawing/2014/main" val="3841761267"/>
                  </a:ext>
                </a:extLst>
              </a:tr>
              <a:tr h="4745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mean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 dirty="0">
                          <a:effectLst/>
                        </a:rPr>
                        <a:t>39.621983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1193.753254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14.225080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14.740857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extLst>
                  <a:ext uri="{0D108BD9-81ED-4DB2-BD59-A6C34878D82A}">
                    <a16:rowId xmlns:a16="http://schemas.microsoft.com/office/drawing/2014/main" val="2134006622"/>
                  </a:ext>
                </a:extLst>
              </a:tr>
              <a:tr h="4745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std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15.134224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998.626779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 dirty="0">
                          <a:effectLst/>
                        </a:rPr>
                        <a:t>37.185919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37.517539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extLst>
                  <a:ext uri="{0D108BD9-81ED-4DB2-BD59-A6C34878D82A}">
                    <a16:rowId xmlns:a16="http://schemas.microsoft.com/office/drawing/2014/main" val="2847457835"/>
                  </a:ext>
                </a:extLst>
              </a:tr>
              <a:tr h="2936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min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7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31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extLst>
                  <a:ext uri="{0D108BD9-81ED-4DB2-BD59-A6C34878D82A}">
                    <a16:rowId xmlns:a16="http://schemas.microsoft.com/office/drawing/2014/main" val="2297702382"/>
                  </a:ext>
                </a:extLst>
              </a:tr>
              <a:tr h="2936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25%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27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414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 dirty="0">
                          <a:effectLst/>
                        </a:rPr>
                        <a:t>0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extLst>
                  <a:ext uri="{0D108BD9-81ED-4DB2-BD59-A6C34878D82A}">
                    <a16:rowId xmlns:a16="http://schemas.microsoft.com/office/drawing/2014/main" val="2402834374"/>
                  </a:ext>
                </a:extLst>
              </a:tr>
              <a:tr h="2936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50%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40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849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extLst>
                  <a:ext uri="{0D108BD9-81ED-4DB2-BD59-A6C34878D82A}">
                    <a16:rowId xmlns:a16="http://schemas.microsoft.com/office/drawing/2014/main" val="16627233"/>
                  </a:ext>
                </a:extLst>
              </a:tr>
              <a:tr h="2936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75%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51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1744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12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13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extLst>
                  <a:ext uri="{0D108BD9-81ED-4DB2-BD59-A6C34878D82A}">
                    <a16:rowId xmlns:a16="http://schemas.microsoft.com/office/drawing/2014/main" val="1184503131"/>
                  </a:ext>
                </a:extLst>
              </a:tr>
              <a:tr h="2936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max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85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4983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 dirty="0">
                          <a:effectLst/>
                        </a:rPr>
                        <a:t>1128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 dirty="0">
                          <a:effectLst/>
                        </a:rPr>
                        <a:t>1115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337" marR="60337" marT="60337" marB="60337" anchor="ctr"/>
                </a:tc>
                <a:extLst>
                  <a:ext uri="{0D108BD9-81ED-4DB2-BD59-A6C34878D82A}">
                    <a16:rowId xmlns:a16="http://schemas.microsoft.com/office/drawing/2014/main" val="3101858057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83EAD498-4D08-6052-3F1B-56302E59A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" b="7061"/>
          <a:stretch/>
        </p:blipFill>
        <p:spPr bwMode="auto">
          <a:xfrm>
            <a:off x="7229857" y="3429000"/>
            <a:ext cx="3873650" cy="326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Arrow: Striped Right 78">
            <a:extLst>
              <a:ext uri="{FF2B5EF4-FFF2-40B4-BE49-F238E27FC236}">
                <a16:creationId xmlns:a16="http://schemas.microsoft.com/office/drawing/2014/main" id="{006BD579-E6B2-7348-7633-85DBC991ADD0}"/>
              </a:ext>
            </a:extLst>
          </p:cNvPr>
          <p:cNvSpPr/>
          <p:nvPr/>
        </p:nvSpPr>
        <p:spPr>
          <a:xfrm>
            <a:off x="2569411" y="5141497"/>
            <a:ext cx="182880" cy="1545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Arrow: Striped Right 79">
            <a:extLst>
              <a:ext uri="{FF2B5EF4-FFF2-40B4-BE49-F238E27FC236}">
                <a16:creationId xmlns:a16="http://schemas.microsoft.com/office/drawing/2014/main" id="{C9F2293F-50F3-E54A-6475-9DC9434EBF11}"/>
              </a:ext>
            </a:extLst>
          </p:cNvPr>
          <p:cNvSpPr/>
          <p:nvPr/>
        </p:nvSpPr>
        <p:spPr>
          <a:xfrm>
            <a:off x="3511460" y="5398252"/>
            <a:ext cx="182880" cy="1545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Arrow: Striped Right 80">
            <a:extLst>
              <a:ext uri="{FF2B5EF4-FFF2-40B4-BE49-F238E27FC236}">
                <a16:creationId xmlns:a16="http://schemas.microsoft.com/office/drawing/2014/main" id="{01A8475E-61BA-76E2-ECAD-36A7DADF0F4D}"/>
              </a:ext>
            </a:extLst>
          </p:cNvPr>
          <p:cNvSpPr/>
          <p:nvPr/>
        </p:nvSpPr>
        <p:spPr>
          <a:xfrm>
            <a:off x="4658352" y="5643378"/>
            <a:ext cx="182880" cy="1545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Arrow: Striped Right 81">
            <a:extLst>
              <a:ext uri="{FF2B5EF4-FFF2-40B4-BE49-F238E27FC236}">
                <a16:creationId xmlns:a16="http://schemas.microsoft.com/office/drawing/2014/main" id="{41002A45-EB1B-3CB6-B68F-2F63D0FEDCF8}"/>
              </a:ext>
            </a:extLst>
          </p:cNvPr>
          <p:cNvSpPr/>
          <p:nvPr/>
        </p:nvSpPr>
        <p:spPr>
          <a:xfrm>
            <a:off x="4304248" y="6129028"/>
            <a:ext cx="182880" cy="1545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609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/>
          <p:cNvSpPr/>
          <p:nvPr>
            <p:custDataLst>
              <p:tags r:id="rId1"/>
            </p:custDataLst>
          </p:nvPr>
        </p:nvSpPr>
        <p:spPr>
          <a:xfrm>
            <a:off x="4186317" y="1059296"/>
            <a:ext cx="1909683" cy="2740743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PA_矩形 4"/>
          <p:cNvSpPr/>
          <p:nvPr>
            <p:custDataLst>
              <p:tags r:id="rId2"/>
            </p:custDataLst>
          </p:nvPr>
        </p:nvSpPr>
        <p:spPr>
          <a:xfrm>
            <a:off x="279274" y="3871274"/>
            <a:ext cx="1916536" cy="2740743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PA_矩形 6"/>
          <p:cNvSpPr/>
          <p:nvPr>
            <p:custDataLst>
              <p:tags r:id="rId3"/>
            </p:custDataLst>
          </p:nvPr>
        </p:nvSpPr>
        <p:spPr>
          <a:xfrm>
            <a:off x="6200691" y="3871272"/>
            <a:ext cx="1998429" cy="2740743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PA_文本框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94705" y="1376389"/>
            <a:ext cx="1492905" cy="125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Although it is not perfect, most of the data formed a normal distribution.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PA_文本框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02694" y="4272207"/>
            <a:ext cx="1426718" cy="118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1327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The data is highly right (or positive) skewed with very high skewness.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PA_矩形 32"/>
          <p:cNvSpPr/>
          <p:nvPr>
            <p:custDataLst>
              <p:tags r:id="rId6"/>
            </p:custDataLst>
          </p:nvPr>
        </p:nvSpPr>
        <p:spPr>
          <a:xfrm flipH="1">
            <a:off x="4186317" y="2882837"/>
            <a:ext cx="883066" cy="917201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PA_矩形 32"/>
          <p:cNvSpPr/>
          <p:nvPr>
            <p:custDataLst>
              <p:tags r:id="rId7"/>
            </p:custDataLst>
          </p:nvPr>
        </p:nvSpPr>
        <p:spPr>
          <a:xfrm>
            <a:off x="1312744" y="5714129"/>
            <a:ext cx="883066" cy="917201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PA_矩形 32"/>
          <p:cNvSpPr/>
          <p:nvPr>
            <p:custDataLst>
              <p:tags r:id="rId8"/>
            </p:custDataLst>
          </p:nvPr>
        </p:nvSpPr>
        <p:spPr>
          <a:xfrm>
            <a:off x="7316053" y="5668542"/>
            <a:ext cx="883066" cy="917201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Text Placeholder 1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Distribution Plots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F201E1-CA83-CFA8-C0BE-3AA963666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4" y="1059295"/>
            <a:ext cx="3847259" cy="274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CF38BEB-61E7-EE65-C508-336E43B0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91" y="1042228"/>
            <a:ext cx="3829527" cy="274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448FB5D-FB60-6F1D-99F9-661C3621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42" y="3890587"/>
            <a:ext cx="3819366" cy="274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A_矩形 2">
            <a:extLst>
              <a:ext uri="{FF2B5EF4-FFF2-40B4-BE49-F238E27FC236}">
                <a16:creationId xmlns:a16="http://schemas.microsoft.com/office/drawing/2014/main" id="{B10B1401-778E-CE50-4996-F500E815008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090720" y="1059295"/>
            <a:ext cx="1909683" cy="2740743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32E62452-099B-783E-BDFE-929093E3C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97" y="3871271"/>
            <a:ext cx="3713606" cy="274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A_矩形 32">
            <a:extLst>
              <a:ext uri="{FF2B5EF4-FFF2-40B4-BE49-F238E27FC236}">
                <a16:creationId xmlns:a16="http://schemas.microsoft.com/office/drawing/2014/main" id="{478CC265-9E65-CF27-1BFC-3B57289E978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10107788" y="2865770"/>
            <a:ext cx="883066" cy="917201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PA_文本框 3">
            <a:extLst>
              <a:ext uri="{FF2B5EF4-FFF2-40B4-BE49-F238E27FC236}">
                <a16:creationId xmlns:a16="http://schemas.microsoft.com/office/drawing/2014/main" id="{1157F3AB-3666-D1EB-756C-A12CA76283D9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90723" y="4272207"/>
            <a:ext cx="1426718" cy="118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1327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The data is highly right (or positive) skewed with very high skewness.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PA_文本框 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350936" y="1449295"/>
            <a:ext cx="1649467" cy="1187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1327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The data is clearly right</a:t>
            </a:r>
            <a:r>
              <a:rPr lang="en-US" altLang="zh-CN" sz="1327" dirty="0">
                <a:solidFill>
                  <a:srgbClr val="FFFFFF"/>
                </a:solidFill>
                <a:cs typeface="+mn-ea"/>
                <a:sym typeface="+mn-lt"/>
              </a:rPr>
              <a:t> (or positive)</a:t>
            </a:r>
            <a:r>
              <a:rPr lang="en-US" altLang="zh-CN" sz="1327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 skewed with a pretty high skewness.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620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5" grpId="1" animBg="1"/>
      <p:bldP spid="7" grpId="1" animBg="1"/>
      <p:bldP spid="8" grpId="0"/>
      <p:bldP spid="10" grpId="0"/>
      <p:bldP spid="11" grpId="0" animBg="1"/>
      <p:bldP spid="12" grpId="0" animBg="1"/>
      <p:bldP spid="13" grpId="0" animBg="1"/>
      <p:bldP spid="16" grpId="1" animBg="1"/>
      <p:bldP spid="18" grpId="0" animBg="1"/>
      <p:bldP spid="2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4" descr="E:\ufeils\ppt\PIC\image 1753.png" hidden="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312" y="1278246"/>
            <a:ext cx="4637617" cy="539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PA_组合 2"/>
          <p:cNvGrpSpPr/>
          <p:nvPr>
            <p:custDataLst>
              <p:tags r:id="rId2"/>
            </p:custDataLst>
          </p:nvPr>
        </p:nvGrpSpPr>
        <p:grpSpPr>
          <a:xfrm>
            <a:off x="7396480" y="1605748"/>
            <a:ext cx="4551680" cy="4660794"/>
            <a:chOff x="4943871" y="1701800"/>
            <a:chExt cx="6552804" cy="4390504"/>
          </a:xfrm>
        </p:grpSpPr>
        <p:sp>
          <p:nvSpPr>
            <p:cNvPr id="4" name="矩形 3"/>
            <p:cNvSpPr/>
            <p:nvPr/>
          </p:nvSpPr>
          <p:spPr>
            <a:xfrm>
              <a:off x="5447928" y="1701800"/>
              <a:ext cx="6048747" cy="43905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 32"/>
            <p:cNvSpPr/>
            <p:nvPr/>
          </p:nvSpPr>
          <p:spPr>
            <a:xfrm rot="16200000">
              <a:off x="3000647" y="3645024"/>
              <a:ext cx="4390504" cy="504056"/>
            </a:xfrm>
            <a:custGeom>
              <a:avLst/>
              <a:gdLst>
                <a:gd name="connsiteX0" fmla="*/ 4390504 w 4390504"/>
                <a:gd name="connsiteY0" fmla="*/ 216024 h 504056"/>
                <a:gd name="connsiteX1" fmla="*/ 4390504 w 4390504"/>
                <a:gd name="connsiteY1" fmla="*/ 504056 h 504056"/>
                <a:gd name="connsiteX2" fmla="*/ 0 w 4390504"/>
                <a:gd name="connsiteY2" fmla="*/ 504056 h 504056"/>
                <a:gd name="connsiteX3" fmla="*/ 0 w 4390504"/>
                <a:gd name="connsiteY3" fmla="*/ 216024 h 504056"/>
                <a:gd name="connsiteX4" fmla="*/ 1985629 w 4390504"/>
                <a:gd name="connsiteY4" fmla="*/ 216024 h 504056"/>
                <a:gd name="connsiteX5" fmla="*/ 2195252 w 4390504"/>
                <a:gd name="connsiteY5" fmla="*/ 0 h 504056"/>
                <a:gd name="connsiteX6" fmla="*/ 2404874 w 4390504"/>
                <a:gd name="connsiteY6" fmla="*/ 216024 h 50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504" h="504056">
                  <a:moveTo>
                    <a:pt x="4390504" y="216024"/>
                  </a:moveTo>
                  <a:lnTo>
                    <a:pt x="4390504" y="504056"/>
                  </a:lnTo>
                  <a:lnTo>
                    <a:pt x="0" y="504056"/>
                  </a:lnTo>
                  <a:lnTo>
                    <a:pt x="0" y="216024"/>
                  </a:lnTo>
                  <a:lnTo>
                    <a:pt x="1985629" y="216024"/>
                  </a:lnTo>
                  <a:lnTo>
                    <a:pt x="2195252" y="0"/>
                  </a:lnTo>
                  <a:lnTo>
                    <a:pt x="2404874" y="216024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" name="PA_文本框 19"/>
          <p:cNvSpPr txBox="1"/>
          <p:nvPr>
            <p:custDataLst>
              <p:tags r:id="rId3"/>
            </p:custDataLst>
          </p:nvPr>
        </p:nvSpPr>
        <p:spPr>
          <a:xfrm>
            <a:off x="7834620" y="1779595"/>
            <a:ext cx="42310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CA" altLang="zh-CN" sz="1600" dirty="0">
                <a:solidFill>
                  <a:srgbClr val="FFFFFF"/>
                </a:solidFill>
                <a:cs typeface="+mn-ea"/>
                <a:sym typeface="+mn-lt"/>
              </a:rPr>
              <a:t>Most pairwise variables have weak correlations.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PA_文本框 106"/>
          <p:cNvSpPr txBox="1"/>
          <p:nvPr>
            <p:custDataLst>
              <p:tags r:id="rId4"/>
            </p:custDataLst>
          </p:nvPr>
        </p:nvSpPr>
        <p:spPr>
          <a:xfrm>
            <a:off x="7826173" y="2417821"/>
            <a:ext cx="4042419" cy="1264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1600" dirty="0">
                <a:solidFill>
                  <a:srgbClr val="FFFFFF"/>
                </a:solidFill>
                <a:cs typeface="+mn-ea"/>
                <a:sym typeface="+mn-lt"/>
              </a:rPr>
              <a:t>There exists a strong positive correlation between the Departure Delay in Minutes variable and the Arrival Delay in Minutes variable as the value of the correlation coefficient reaches 0.96.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PA_文本框 106"/>
          <p:cNvSpPr txBox="1"/>
          <p:nvPr>
            <p:custDataLst>
              <p:tags r:id="rId5"/>
            </p:custDataLst>
          </p:nvPr>
        </p:nvSpPr>
        <p:spPr>
          <a:xfrm>
            <a:off x="7834620" y="3828566"/>
            <a:ext cx="3970208" cy="7520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1600" dirty="0">
                <a:solidFill>
                  <a:srgbClr val="FFFFFF"/>
                </a:solidFill>
                <a:cs typeface="+mn-ea"/>
                <a:sym typeface="+mn-lt"/>
              </a:rPr>
              <a:t>The dependence of the arrival time delay on the departure time delay is approximately linear.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0" name="PA_直接连接符 9"/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7834621" y="2339818"/>
            <a:ext cx="3970208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10"/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7834620" y="3765152"/>
            <a:ext cx="3970208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Correlation Map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9D7B57-755D-748A-733F-B94BD8AE7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5748"/>
            <a:ext cx="7396480" cy="46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PA_直接连接符 10">
            <a:extLst>
              <a:ext uri="{FF2B5EF4-FFF2-40B4-BE49-F238E27FC236}">
                <a16:creationId xmlns:a16="http://schemas.microsoft.com/office/drawing/2014/main" id="{98D1C895-2619-04E0-5068-D7C1D8A192CE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834620" y="4669392"/>
            <a:ext cx="3970208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_文本框 106">
            <a:extLst>
              <a:ext uri="{FF2B5EF4-FFF2-40B4-BE49-F238E27FC236}">
                <a16:creationId xmlns:a16="http://schemas.microsoft.com/office/drawing/2014/main" id="{D43F0DB4-A7E8-485A-E295-AA8B8484E13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834620" y="4758218"/>
            <a:ext cx="4042419" cy="1264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en-US" altLang="zh-CN" sz="1600" dirty="0">
                <a:solidFill>
                  <a:srgbClr val="FFFFFF"/>
                </a:solidFill>
                <a:cs typeface="+mn-ea"/>
                <a:sym typeface="+mn-lt"/>
              </a:rPr>
              <a:t>Logical explanation: If the flight of the airline was delayed by a certain amount of time at departure, then the flight will be delayed by approximately the same amount of time at landing.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3282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608435" y="3476232"/>
            <a:ext cx="2266527" cy="2407313"/>
            <a:chOff x="915988" y="3366179"/>
            <a:chExt cx="2152650" cy="2343274"/>
          </a:xfrm>
        </p:grpSpPr>
        <p:sp>
          <p:nvSpPr>
            <p:cNvPr id="4" name="下箭头 9"/>
            <p:cNvSpPr/>
            <p:nvPr/>
          </p:nvSpPr>
          <p:spPr>
            <a:xfrm>
              <a:off x="1531678" y="3366179"/>
              <a:ext cx="1001183" cy="1285143"/>
            </a:xfrm>
            <a:prstGeom prst="downArrow">
              <a:avLst>
                <a:gd name="adj1" fmla="val 50000"/>
                <a:gd name="adj2" fmla="val 5415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50"/>
            <p:cNvSpPr txBox="1">
              <a:spLocks noChangeArrowheads="1"/>
            </p:cNvSpPr>
            <p:nvPr/>
          </p:nvSpPr>
          <p:spPr bwMode="auto">
            <a:xfrm>
              <a:off x="915988" y="4660891"/>
              <a:ext cx="2152650" cy="104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The number of men and women is approximately the same. 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3585272" y="3468323"/>
            <a:ext cx="2152650" cy="2666271"/>
            <a:chOff x="3590925" y="3268516"/>
            <a:chExt cx="2152650" cy="2666946"/>
          </a:xfrm>
        </p:grpSpPr>
        <p:sp>
          <p:nvSpPr>
            <p:cNvPr id="10" name="下箭头 15"/>
            <p:cNvSpPr/>
            <p:nvPr/>
          </p:nvSpPr>
          <p:spPr>
            <a:xfrm>
              <a:off x="4166659" y="3268516"/>
              <a:ext cx="1003300" cy="1285143"/>
            </a:xfrm>
            <a:prstGeom prst="downArrow">
              <a:avLst>
                <a:gd name="adj1" fmla="val 50000"/>
                <a:gd name="adj2" fmla="val 54152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51"/>
            <p:cNvSpPr txBox="1">
              <a:spLocks noChangeArrowheads="1"/>
            </p:cNvSpPr>
            <p:nvPr/>
          </p:nvSpPr>
          <p:spPr bwMode="auto">
            <a:xfrm>
              <a:off x="3590925" y="4611688"/>
              <a:ext cx="2152650" cy="132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The majority of the passengers are recurring and loyal customers of the airline.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6394202" y="3476232"/>
            <a:ext cx="2155819" cy="2362036"/>
            <a:chOff x="6227845" y="3268516"/>
            <a:chExt cx="2154236" cy="2362634"/>
          </a:xfrm>
        </p:grpSpPr>
        <p:sp>
          <p:nvSpPr>
            <p:cNvPr id="16" name="下箭头 21"/>
            <p:cNvSpPr/>
            <p:nvPr/>
          </p:nvSpPr>
          <p:spPr>
            <a:xfrm>
              <a:off x="6788967" y="3268516"/>
              <a:ext cx="1002563" cy="1285143"/>
            </a:xfrm>
            <a:prstGeom prst="downArrow">
              <a:avLst>
                <a:gd name="adj1" fmla="val 50000"/>
                <a:gd name="adj2" fmla="val 5415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52"/>
            <p:cNvSpPr txBox="1">
              <a:spLocks noChangeArrowheads="1"/>
            </p:cNvSpPr>
            <p:nvPr/>
          </p:nvSpPr>
          <p:spPr bwMode="auto">
            <a:xfrm>
              <a:off x="6227845" y="4553659"/>
              <a:ext cx="2154236" cy="1077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Most of the passengers flew for business rather than personal reasons.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9364251" y="3388211"/>
            <a:ext cx="2152122" cy="2173828"/>
            <a:chOff x="8942388" y="3268516"/>
            <a:chExt cx="2152650" cy="2174380"/>
          </a:xfrm>
        </p:grpSpPr>
        <p:sp>
          <p:nvSpPr>
            <p:cNvPr id="22" name="下箭头 27"/>
            <p:cNvSpPr/>
            <p:nvPr/>
          </p:nvSpPr>
          <p:spPr>
            <a:xfrm>
              <a:off x="9518263" y="3268516"/>
              <a:ext cx="1001428" cy="1285143"/>
            </a:xfrm>
            <a:prstGeom prst="downArrow">
              <a:avLst>
                <a:gd name="adj1" fmla="val 50000"/>
                <a:gd name="adj2" fmla="val 54152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53"/>
            <p:cNvSpPr txBox="1">
              <a:spLocks noChangeArrowheads="1"/>
            </p:cNvSpPr>
            <p:nvPr/>
          </p:nvSpPr>
          <p:spPr bwMode="auto">
            <a:xfrm>
              <a:off x="8942388" y="4611688"/>
              <a:ext cx="2152650" cy="83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About half of the passengers were in business class.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6" name="Text Placeholder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EDA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3B32D37-2B3C-2DCB-CB22-55847BDC9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00" b="90000" l="1299" r="99026">
                        <a14:foregroundMark x1="45455" y1="4667" x2="47727" y2="4333"/>
                        <a14:foregroundMark x1="56169" y1="3667" x2="56169" y2="3667"/>
                        <a14:foregroundMark x1="56169" y1="3667" x2="56169" y2="3667"/>
                        <a14:foregroundMark x1="52273" y1="3000" x2="52273" y2="3000"/>
                        <a14:foregroundMark x1="49026" y1="4667" x2="49026" y2="4667"/>
                        <a14:foregroundMark x1="52273" y1="4667" x2="52273" y2="4667"/>
                        <a14:foregroundMark x1="56169" y1="4000" x2="56169" y2="4000"/>
                        <a14:foregroundMark x1="50325" y1="3000" x2="50325" y2="3000"/>
                        <a14:foregroundMark x1="58442" y1="3000" x2="58442" y2="3000"/>
                        <a14:foregroundMark x1="51948" y1="5667" x2="51948" y2="5667"/>
                        <a14:foregroundMark x1="47078" y1="4333" x2="47078" y2="4333"/>
                        <a14:foregroundMark x1="57468" y1="4000" x2="57468" y2="4000"/>
                        <a14:foregroundMark x1="51948" y1="4000" x2="51948" y2="4000"/>
                        <a14:foregroundMark x1="45779" y1="4333" x2="48052" y2="4333"/>
                        <a14:foregroundMark x1="51299" y1="4333" x2="54545" y2="4333"/>
                        <a14:foregroundMark x1="55844" y1="4000" x2="56818" y2="4000"/>
                        <a14:foregroundMark x1="56818" y1="4000" x2="56818" y2="4000"/>
                        <a14:foregroundMark x1="55195" y1="3333" x2="55195" y2="3333"/>
                        <a14:foregroundMark x1="48701" y1="3333" x2="44805" y2="3333"/>
                        <a14:foregroundMark x1="44805" y1="3333" x2="44805" y2="3333"/>
                        <a14:foregroundMark x1="44805" y1="4000" x2="44805" y2="4000"/>
                        <a14:foregroundMark x1="45779" y1="4667" x2="54545" y2="5000"/>
                        <a14:foregroundMark x1="54545" y1="5000" x2="54545" y2="5000"/>
                        <a14:foregroundMark x1="56818" y1="5667" x2="56818" y2="5667"/>
                        <a14:foregroundMark x1="58766" y1="5667" x2="59416" y2="5667"/>
                        <a14:foregroundMark x1="58766" y1="5000" x2="58442" y2="3667"/>
                        <a14:foregroundMark x1="58442" y1="3333" x2="60065" y2="3333"/>
                        <a14:foregroundMark x1="60065" y1="3333" x2="60065" y2="3333"/>
                        <a14:foregroundMark x1="2597" y1="53667" x2="2597" y2="53667"/>
                        <a14:foregroundMark x1="4545" y1="52667" x2="13636" y2="52000"/>
                        <a14:foregroundMark x1="14286" y1="51667" x2="14286" y2="51667"/>
                        <a14:foregroundMark x1="14610" y1="51667" x2="13636" y2="52000"/>
                        <a14:foregroundMark x1="12013" y1="52667" x2="9091" y2="52667"/>
                        <a14:foregroundMark x1="7792" y1="52667" x2="3247" y2="52667"/>
                        <a14:foregroundMark x1="3896" y1="51333" x2="3896" y2="51333"/>
                        <a14:foregroundMark x1="6818" y1="51333" x2="8766" y2="51333"/>
                        <a14:foregroundMark x1="9416" y1="51333" x2="9416" y2="51333"/>
                        <a14:foregroundMark x1="9740" y1="51333" x2="9740" y2="51333"/>
                        <a14:foregroundMark x1="10065" y1="52000" x2="12013" y2="52667"/>
                        <a14:foregroundMark x1="9740" y1="57000" x2="8117" y2="57000"/>
                        <a14:foregroundMark x1="2273" y1="57000" x2="2273" y2="57000"/>
                        <a14:foregroundMark x1="2273" y1="52667" x2="10714" y2="54667"/>
                        <a14:foregroundMark x1="12662" y1="54000" x2="12662" y2="52333"/>
                        <a14:foregroundMark x1="14610" y1="52000" x2="15584" y2="52333"/>
                        <a14:foregroundMark x1="15909" y1="52333" x2="12987" y2="55333"/>
                        <a14:foregroundMark x1="12338" y1="57000" x2="10714" y2="58333"/>
                        <a14:foregroundMark x1="9416" y1="59000" x2="9416" y2="59000"/>
                        <a14:foregroundMark x1="2922" y1="54333" x2="1948" y2="51667"/>
                        <a14:foregroundMark x1="1948" y1="51667" x2="2922" y2="51000"/>
                        <a14:foregroundMark x1="12338" y1="49667" x2="12338" y2="49667"/>
                        <a14:foregroundMark x1="92532" y1="51333" x2="92532" y2="51333"/>
                        <a14:foregroundMark x1="95779" y1="51333" x2="89935" y2="51667"/>
                        <a14:foregroundMark x1="90909" y1="51000" x2="90909" y2="51000"/>
                        <a14:foregroundMark x1="93182" y1="51333" x2="93182" y2="51333"/>
                        <a14:foregroundMark x1="95455" y1="51333" x2="95455" y2="51333"/>
                        <a14:foregroundMark x1="96753" y1="51333" x2="94805" y2="51667"/>
                        <a14:foregroundMark x1="93182" y1="51667" x2="93182" y2="51667"/>
                        <a14:foregroundMark x1="95130" y1="47333" x2="98052" y2="49000"/>
                        <a14:foregroundMark x1="99026" y1="50000" x2="99026" y2="50000"/>
                        <a14:foregroundMark x1="93506" y1="54333" x2="93506" y2="54333"/>
                        <a14:foregroundMark x1="91558" y1="52333" x2="91558" y2="52333"/>
                        <a14:foregroundMark x1="93182" y1="50667" x2="94481" y2="50667"/>
                        <a14:foregroundMark x1="97078" y1="52000" x2="90909" y2="54333"/>
                        <a14:foregroundMark x1="90584" y1="54333" x2="90584" y2="54333"/>
                        <a14:foregroundMark x1="91883" y1="52667" x2="95130" y2="49333"/>
                        <a14:foregroundMark x1="95130" y1="49667" x2="95130" y2="49667"/>
                        <a14:foregroundMark x1="90909" y1="51000" x2="90909" y2="51000"/>
                        <a14:foregroundMark x1="90909" y1="50000" x2="90260" y2="51333"/>
                        <a14:foregroundMark x1="93831" y1="49667" x2="93831" y2="49667"/>
                        <a14:foregroundMark x1="92208" y1="50000" x2="92208" y2="50000"/>
                        <a14:foregroundMark x1="92208" y1="50000" x2="92208" y2="50000"/>
                        <a14:foregroundMark x1="54221" y1="4000" x2="55844" y2="4333"/>
                        <a14:foregroundMark x1="57468" y1="4333" x2="58766" y2="4333"/>
                        <a14:foregroundMark x1="58766" y1="4333" x2="58766" y2="4333"/>
                        <a14:foregroundMark x1="58766" y1="4000" x2="56494" y2="3667"/>
                        <a14:foregroundMark x1="42532" y1="3333" x2="42532" y2="3333"/>
                        <a14:foregroundMark x1="47078" y1="3000" x2="47078" y2="3000"/>
                        <a14:foregroundMark x1="57468" y1="3333" x2="58766" y2="3333"/>
                        <a14:foregroundMark x1="58766" y1="3333" x2="58766" y2="3333"/>
                        <a14:foregroundMark x1="58766" y1="3333" x2="58766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" y="1245604"/>
            <a:ext cx="3262842" cy="317809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6012C43-2FFB-708A-133F-C6B4E0C5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" b="90000" l="1014" r="97297">
                        <a14:foregroundMark x1="34459" y1="4667" x2="34459" y2="4667"/>
                        <a14:foregroundMark x1="40541" y1="4667" x2="42230" y2="4667"/>
                        <a14:foregroundMark x1="43919" y1="4667" x2="45608" y2="4667"/>
                        <a14:foregroundMark x1="61486" y1="3667" x2="61486" y2="3667"/>
                        <a14:foregroundMark x1="61149" y1="3333" x2="60135" y2="3333"/>
                        <a14:foregroundMark x1="42230" y1="2667" x2="40203" y2="2667"/>
                        <a14:foregroundMark x1="37162" y1="2667" x2="37162" y2="2667"/>
                        <a14:foregroundMark x1="34797" y1="2667" x2="58446" y2="3667"/>
                        <a14:foregroundMark x1="58446" y1="3667" x2="60135" y2="5333"/>
                        <a14:foregroundMark x1="34797" y1="6333" x2="34797" y2="6333"/>
                        <a14:foregroundMark x1="34122" y1="5667" x2="58446" y2="5333"/>
                        <a14:foregroundMark x1="58446" y1="5333" x2="56757" y2="6000"/>
                        <a14:foregroundMark x1="55068" y1="6667" x2="37838" y2="9333"/>
                        <a14:foregroundMark x1="37838" y1="9333" x2="35473" y2="9000"/>
                        <a14:foregroundMark x1="35473" y1="9000" x2="53041" y2="1000"/>
                        <a14:foregroundMark x1="53041" y1="1000" x2="59122" y2="1000"/>
                        <a14:foregroundMark x1="60811" y1="1000" x2="61824" y2="1000"/>
                        <a14:foregroundMark x1="62162" y1="1000" x2="62162" y2="1000"/>
                        <a14:foregroundMark x1="62162" y1="4333" x2="62162" y2="4333"/>
                        <a14:foregroundMark x1="62162" y1="5000" x2="61149" y2="8000"/>
                        <a14:foregroundMark x1="60135" y1="8000" x2="54054" y2="7667"/>
                        <a14:foregroundMark x1="52365" y1="7667" x2="38851" y2="3000"/>
                        <a14:foregroundMark x1="37500" y1="3000" x2="37838" y2="3333"/>
                        <a14:foregroundMark x1="63176" y1="6333" x2="62500" y2="4333"/>
                        <a14:foregroundMark x1="70270" y1="19000" x2="90878" y2="17667"/>
                        <a14:foregroundMark x1="90878" y1="17667" x2="94932" y2="17667"/>
                        <a14:foregroundMark x1="95608" y1="17667" x2="97297" y2="17667"/>
                        <a14:foregroundMark x1="70608" y1="18667" x2="70608" y2="18667"/>
                        <a14:foregroundMark x1="72635" y1="19000" x2="74662" y2="19000"/>
                        <a14:foregroundMark x1="75676" y1="19000" x2="87500" y2="17667"/>
                        <a14:foregroundMark x1="90878" y1="20333" x2="90878" y2="20333"/>
                        <a14:foregroundMark x1="91554" y1="21000" x2="89865" y2="21000"/>
                        <a14:foregroundMark x1="88176" y1="20333" x2="81419" y2="20000"/>
                        <a14:foregroundMark x1="79392" y1="20000" x2="92905" y2="19000"/>
                        <a14:foregroundMark x1="92905" y1="19000" x2="87838" y2="18667"/>
                        <a14:foregroundMark x1="86149" y1="17333" x2="68581" y2="18333"/>
                        <a14:foregroundMark x1="68581" y1="18333" x2="75000" y2="20000"/>
                        <a14:foregroundMark x1="76014" y1="19333" x2="88514" y2="17000"/>
                        <a14:foregroundMark x1="89189" y1="17667" x2="90203" y2="18667"/>
                        <a14:foregroundMark x1="90203" y1="18667" x2="89189" y2="19333"/>
                        <a14:foregroundMark x1="71622" y1="21000" x2="79392" y2="22000"/>
                        <a14:foregroundMark x1="81757" y1="22000" x2="71622" y2="21000"/>
                        <a14:foregroundMark x1="71622" y1="21000" x2="89189" y2="17333"/>
                        <a14:foregroundMark x1="91892" y1="17667" x2="94932" y2="21000"/>
                        <a14:foregroundMark x1="95270" y1="21000" x2="93243" y2="21333"/>
                        <a14:foregroundMark x1="92905" y1="21333" x2="92905" y2="21333"/>
                        <a14:foregroundMark x1="94257" y1="20333" x2="96959" y2="19667"/>
                        <a14:foregroundMark x1="96959" y1="19667" x2="97635" y2="19667"/>
                        <a14:foregroundMark x1="1014" y1="86667" x2="11824" y2="85333"/>
                        <a14:foregroundMark x1="13514" y1="85333" x2="24662" y2="85000"/>
                        <a14:foregroundMark x1="26351" y1="86667" x2="26351" y2="86667"/>
                        <a14:foregroundMark x1="26014" y1="86667" x2="21284" y2="86667"/>
                        <a14:foregroundMark x1="21284" y1="86667" x2="21284" y2="86667"/>
                        <a14:foregroundMark x1="26351" y1="85667" x2="26351" y2="85667"/>
                        <a14:foregroundMark x1="7432" y1="86667" x2="19595" y2="84000"/>
                        <a14:foregroundMark x1="19595" y1="84000" x2="19595" y2="84000"/>
                        <a14:foregroundMark x1="21622" y1="86333" x2="19595" y2="86333"/>
                        <a14:foregroundMark x1="17905" y1="86333" x2="3041" y2="86333"/>
                        <a14:foregroundMark x1="1351" y1="86333" x2="1351" y2="86333"/>
                        <a14:foregroundMark x1="2027" y1="85333" x2="3378" y2="85333"/>
                        <a14:foregroundMark x1="5743" y1="85000" x2="14189" y2="84667"/>
                        <a14:foregroundMark x1="1014" y1="88000" x2="1014" y2="88000"/>
                        <a14:foregroundMark x1="2365" y1="88000" x2="7095" y2="88333"/>
                        <a14:foregroundMark x1="9122" y1="88333" x2="9122" y2="88333"/>
                        <a14:foregroundMark x1="12838" y1="87667" x2="17905" y2="86000"/>
                        <a14:foregroundMark x1="18919" y1="86000" x2="19932" y2="86000"/>
                        <a14:foregroundMark x1="21622" y1="86000" x2="21622" y2="86000"/>
                        <a14:foregroundMark x1="21622" y1="86000" x2="21622" y2="86000"/>
                        <a14:foregroundMark x1="22635" y1="86333" x2="22635" y2="86333"/>
                        <a14:foregroundMark x1="17568" y1="87667" x2="17568" y2="87667"/>
                        <a14:foregroundMark x1="21284" y1="85000" x2="23986" y2="85000"/>
                        <a14:foregroundMark x1="18243" y1="87667" x2="18243" y2="87667"/>
                        <a14:foregroundMark x1="19932" y1="87667" x2="19932" y2="87667"/>
                        <a14:foregroundMark x1="18243" y1="87667" x2="20608" y2="88333"/>
                        <a14:foregroundMark x1="20946" y1="88333" x2="20946" y2="8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06" y="1259439"/>
            <a:ext cx="3135717" cy="317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61D0AD0-B673-0C14-4414-72210B01A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33" b="90000" l="1613" r="97097">
                        <a14:foregroundMark x1="50000" y1="5000" x2="58387" y2="4333"/>
                        <a14:foregroundMark x1="49677" y1="3000" x2="51935" y2="5667"/>
                        <a14:foregroundMark x1="62258" y1="11667" x2="75161" y2="13333"/>
                        <a14:foregroundMark x1="90968" y1="65667" x2="94194" y2="63333"/>
                        <a14:foregroundMark x1="1613" y1="51000" x2="5806" y2="51000"/>
                        <a14:foregroundMark x1="10645" y1="49667" x2="9677" y2="51667"/>
                        <a14:foregroundMark x1="7097" y1="52667" x2="13226" y2="51333"/>
                        <a14:foregroundMark x1="2581" y1="50333" x2="14516" y2="49000"/>
                        <a14:foregroundMark x1="6774" y1="49667" x2="3548" y2="49667"/>
                        <a14:foregroundMark x1="6774" y1="49000" x2="9032" y2="48333"/>
                        <a14:foregroundMark x1="2258" y1="50667" x2="6452" y2="48333"/>
                        <a14:foregroundMark x1="49677" y1="2667" x2="53871" y2="2667"/>
                        <a14:foregroundMark x1="55806" y1="2667" x2="58387" y2="3000"/>
                        <a14:foregroundMark x1="59032" y1="3333" x2="59032" y2="3333"/>
                        <a14:foregroundMark x1="59355" y1="3333" x2="59355" y2="3333"/>
                        <a14:foregroundMark x1="58065" y1="6667" x2="58065" y2="6667"/>
                        <a14:foregroundMark x1="53226" y1="5667" x2="53226" y2="5667"/>
                        <a14:foregroundMark x1="54839" y1="6000" x2="59677" y2="5667"/>
                        <a14:foregroundMark x1="61935" y1="14333" x2="64839" y2="14667"/>
                        <a14:foregroundMark x1="66774" y1="14667" x2="75806" y2="13667"/>
                        <a14:foregroundMark x1="68387" y1="12333" x2="70323" y2="12333"/>
                        <a14:foregroundMark x1="70645" y1="12333" x2="74194" y2="15000"/>
                        <a14:foregroundMark x1="71613" y1="13667" x2="72903" y2="13667"/>
                        <a14:foregroundMark x1="74516" y1="13667" x2="74516" y2="13667"/>
                        <a14:foregroundMark x1="75161" y1="13667" x2="75161" y2="13667"/>
                        <a14:foregroundMark x1="75161" y1="13667" x2="75161" y2="13667"/>
                        <a14:foregroundMark x1="73548" y1="12000" x2="73548" y2="12000"/>
                        <a14:foregroundMark x1="74194" y1="12000" x2="74516" y2="12000"/>
                        <a14:foregroundMark x1="74516" y1="12000" x2="74516" y2="12000"/>
                        <a14:foregroundMark x1="75161" y1="13000" x2="75161" y2="13000"/>
                        <a14:foregroundMark x1="70968" y1="12000" x2="70968" y2="12000"/>
                        <a14:foregroundMark x1="72258" y1="12000" x2="72258" y2="12000"/>
                        <a14:foregroundMark x1="90323" y1="63667" x2="92903" y2="63667"/>
                        <a14:foregroundMark x1="93226" y1="63667" x2="93226" y2="63667"/>
                        <a14:foregroundMark x1="93548" y1="63667" x2="93548" y2="63667"/>
                        <a14:foregroundMark x1="90000" y1="63667" x2="90000" y2="63667"/>
                        <a14:foregroundMark x1="90645" y1="63333" x2="94194" y2="63333"/>
                        <a14:foregroundMark x1="94194" y1="63333" x2="94194" y2="63333"/>
                        <a14:foregroundMark x1="94839" y1="63333" x2="94839" y2="63333"/>
                        <a14:foregroundMark x1="95161" y1="62667" x2="95161" y2="62667"/>
                        <a14:foregroundMark x1="92258" y1="61667" x2="94516" y2="61667"/>
                        <a14:foregroundMark x1="94516" y1="61667" x2="94516" y2="61667"/>
                        <a14:foregroundMark x1="93226" y1="67000" x2="95161" y2="67000"/>
                        <a14:foregroundMark x1="97097" y1="66667" x2="97097" y2="66667"/>
                        <a14:foregroundMark x1="96774" y1="65667" x2="96774" y2="65667"/>
                        <a14:foregroundMark x1="96129" y1="64000" x2="96129" y2="64000"/>
                        <a14:foregroundMark x1="97097" y1="63333" x2="97097" y2="63333"/>
                        <a14:foregroundMark x1="96129" y1="62333" x2="96129" y2="62333"/>
                        <a14:foregroundMark x1="3226" y1="48667" x2="3226" y2="48667"/>
                        <a14:foregroundMark x1="3226" y1="48667" x2="3226" y2="48667"/>
                        <a14:foregroundMark x1="3226" y1="48667" x2="4839" y2="48667"/>
                        <a14:foregroundMark x1="14194" y1="52000" x2="15806" y2="51333"/>
                        <a14:foregroundMark x1="16774" y1="51333" x2="14516" y2="50333"/>
                        <a14:foregroundMark x1="14516" y1="50333" x2="14516" y2="50333"/>
                        <a14:foregroundMark x1="15161" y1="50333" x2="15161" y2="50333"/>
                        <a14:foregroundMark x1="50645" y1="2333" x2="50968" y2="2333"/>
                        <a14:foregroundMark x1="52258" y1="2333" x2="52258" y2="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144" y="1225803"/>
            <a:ext cx="3163521" cy="30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0202EDE-9967-A21D-A071-0E8F3D45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00" b="90000" l="0" r="98276">
                        <a14:foregroundMark x1="41092" y1="4000" x2="60920" y2="3667"/>
                        <a14:foregroundMark x1="90517" y1="29667" x2="93391" y2="29333"/>
                        <a14:foregroundMark x1="94828" y1="29333" x2="95690" y2="29333"/>
                        <a14:foregroundMark x1="97414" y1="29333" x2="97414" y2="29333"/>
                        <a14:foregroundMark x1="81034" y1="30667" x2="87356" y2="30333"/>
                        <a14:foregroundMark x1="88218" y1="30000" x2="90230" y2="29667"/>
                        <a14:foregroundMark x1="77299" y1="29333" x2="80172" y2="29333"/>
                        <a14:foregroundMark x1="85920" y1="29333" x2="90230" y2="29333"/>
                        <a14:foregroundMark x1="78448" y1="29333" x2="78448" y2="29333"/>
                        <a14:foregroundMark x1="87356" y1="28333" x2="89943" y2="28000"/>
                        <a14:foregroundMark x1="90517" y1="28000" x2="91667" y2="28000"/>
                        <a14:foregroundMark x1="91667" y1="29000" x2="97701" y2="29000"/>
                        <a14:foregroundMark x1="93966" y1="31667" x2="93966" y2="31667"/>
                        <a14:foregroundMark x1="92529" y1="31667" x2="92529" y2="31667"/>
                        <a14:foregroundMark x1="97126" y1="31333" x2="95690" y2="31667"/>
                        <a14:foregroundMark x1="95402" y1="31667" x2="95402" y2="31667"/>
                        <a14:foregroundMark x1="95115" y1="31667" x2="95115" y2="31667"/>
                        <a14:foregroundMark x1="96839" y1="29000" x2="96839" y2="29000"/>
                        <a14:foregroundMark x1="93391" y1="29000" x2="95115" y2="29000"/>
                        <a14:foregroundMark x1="96839" y1="29000" x2="96839" y2="29000"/>
                        <a14:foregroundMark x1="97989" y1="29333" x2="97989" y2="29333"/>
                        <a14:foregroundMark x1="97414" y1="32333" x2="97414" y2="32333"/>
                        <a14:foregroundMark x1="96552" y1="28000" x2="97414" y2="28000"/>
                        <a14:foregroundMark x1="97414" y1="28000" x2="98563" y2="29000"/>
                        <a14:foregroundMark x1="98563" y1="29000" x2="98563" y2="29000"/>
                        <a14:foregroundMark x1="89655" y1="29667" x2="91667" y2="30000"/>
                        <a14:foregroundMark x1="91667" y1="28333" x2="91667" y2="28333"/>
                        <a14:foregroundMark x1="91954" y1="28333" x2="94253" y2="28333"/>
                        <a14:foregroundMark x1="94540" y1="28333" x2="94540" y2="28333"/>
                        <a14:foregroundMark x1="79023" y1="31667" x2="79023" y2="31667"/>
                        <a14:foregroundMark x1="79023" y1="30333" x2="79023" y2="30333"/>
                        <a14:foregroundMark x1="86207" y1="28333" x2="86207" y2="28333"/>
                        <a14:foregroundMark x1="85057" y1="28333" x2="79310" y2="28333"/>
                        <a14:foregroundMark x1="79310" y1="28333" x2="79310" y2="28333"/>
                        <a14:foregroundMark x1="79310" y1="28333" x2="79310" y2="28333"/>
                        <a14:foregroundMark x1="77586" y1="29000" x2="77586" y2="29000"/>
                        <a14:foregroundMark x1="77299" y1="30333" x2="77299" y2="30333"/>
                        <a14:foregroundMark x1="77874" y1="28000" x2="77874" y2="28000"/>
                        <a14:foregroundMark x1="39080" y1="4333" x2="39080" y2="4333"/>
                        <a14:foregroundMark x1="41379" y1="4333" x2="43391" y2="4000"/>
                        <a14:foregroundMark x1="44253" y1="4000" x2="45977" y2="4000"/>
                        <a14:foregroundMark x1="46552" y1="4000" x2="54598" y2="5000"/>
                        <a14:foregroundMark x1="54598" y1="5000" x2="41092" y2="7667"/>
                        <a14:foregroundMark x1="40517" y1="7000" x2="40805" y2="2333"/>
                        <a14:foregroundMark x1="39943" y1="3000" x2="57759" y2="2333"/>
                        <a14:foregroundMark x1="57759" y1="2333" x2="60057" y2="2333"/>
                        <a14:foregroundMark x1="60057" y1="2333" x2="60057" y2="2333"/>
                        <a14:foregroundMark x1="37356" y1="3333" x2="37356" y2="3333"/>
                        <a14:foregroundMark x1="38218" y1="3333" x2="39943" y2="3333"/>
                        <a14:foregroundMark x1="40805" y1="3333" x2="40805" y2="3333"/>
                        <a14:foregroundMark x1="40805" y1="3333" x2="39655" y2="3333"/>
                        <a14:foregroundMark x1="55172" y1="5667" x2="55172" y2="5667"/>
                        <a14:foregroundMark x1="56609" y1="6000" x2="58333" y2="6667"/>
                        <a14:foregroundMark x1="59195" y1="6667" x2="59195" y2="6667"/>
                        <a14:foregroundMark x1="58908" y1="6667" x2="59770" y2="6333"/>
                        <a14:foregroundMark x1="60057" y1="6333" x2="60632" y2="5333"/>
                        <a14:foregroundMark x1="60920" y1="2667" x2="60920" y2="2667"/>
                        <a14:foregroundMark x1="19828" y1="75667" x2="19828" y2="75667"/>
                        <a14:foregroundMark x1="19253" y1="75667" x2="2586" y2="76000"/>
                        <a14:foregroundMark x1="2586" y1="76000" x2="16954" y2="74000"/>
                        <a14:foregroundMark x1="16954" y1="74000" x2="1724" y2="75667"/>
                        <a14:foregroundMark x1="1724" y1="75667" x2="4023" y2="74000"/>
                        <a14:foregroundMark x1="4023" y1="74000" x2="4023" y2="74000"/>
                        <a14:foregroundMark x1="2011" y1="74333" x2="2874" y2="74333"/>
                        <a14:foregroundMark x1="6609" y1="74667" x2="8046" y2="74667"/>
                        <a14:foregroundMark x1="8621" y1="74667" x2="9770" y2="74667"/>
                        <a14:foregroundMark x1="10345" y1="74667" x2="12356" y2="74667"/>
                        <a14:foregroundMark x1="12931" y1="74667" x2="12931" y2="74667"/>
                        <a14:foregroundMark x1="12069" y1="74000" x2="12069" y2="74000"/>
                        <a14:foregroundMark x1="13218" y1="74000" x2="13218" y2="74000"/>
                        <a14:foregroundMark x1="13218" y1="74000" x2="13218" y2="74000"/>
                        <a14:foregroundMark x1="13218" y1="74000" x2="10632" y2="74000"/>
                        <a14:foregroundMark x1="0" y1="75333" x2="0" y2="75333"/>
                        <a14:foregroundMark x1="18678" y1="74000" x2="20690" y2="75333"/>
                        <a14:foregroundMark x1="20690" y1="75333" x2="20690" y2="75333"/>
                        <a14:foregroundMark x1="21264" y1="75000" x2="21264" y2="74333"/>
                        <a14:foregroundMark x1="21264" y1="75000" x2="21264" y2="75000"/>
                        <a14:foregroundMark x1="21264" y1="76000" x2="21264" y2="76000"/>
                        <a14:foregroundMark x1="19828" y1="73667" x2="19828" y2="73667"/>
                        <a14:foregroundMark x1="21552" y1="75333" x2="21552" y2="75333"/>
                        <a14:foregroundMark x1="4598" y1="75000" x2="9195" y2="75333"/>
                        <a14:foregroundMark x1="9195" y1="75333" x2="10632" y2="75000"/>
                        <a14:foregroundMark x1="10632" y1="74667" x2="10632" y2="74667"/>
                        <a14:foregroundMark x1="9483" y1="73667" x2="0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223" y="1278543"/>
            <a:ext cx="3609779" cy="31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85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室内, 平面, 天花板, 机场&#10;&#10;已生成极高可信度的说明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239645" y="2830268"/>
            <a:ext cx="77127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altLang="zh-CN" sz="6000" spc="600" dirty="0">
                <a:cs typeface="+mn-ea"/>
                <a:sym typeface="+mn-lt"/>
              </a:rPr>
              <a:t>DATA MODELING</a:t>
            </a:r>
            <a:endParaRPr lang="en-US" altLang="zh-CN" sz="6000" spc="600" dirty="0">
              <a:cs typeface="+mn-ea"/>
              <a:sym typeface="+mn-lt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457450" y="4027732"/>
            <a:ext cx="72771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PART 3</a:t>
            </a:r>
          </a:p>
        </p:txBody>
      </p:sp>
      <p:sp>
        <p:nvSpPr>
          <p:cNvPr id="7" name="Frame 2"/>
          <p:cNvSpPr/>
          <p:nvPr/>
        </p:nvSpPr>
        <p:spPr>
          <a:xfrm rot="2700000">
            <a:off x="3676650" y="-3763842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Frame 2"/>
          <p:cNvSpPr/>
          <p:nvPr/>
        </p:nvSpPr>
        <p:spPr>
          <a:xfrm rot="2700000">
            <a:off x="3829049" y="-2868493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278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7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7" grpId="0" animBg="1"/>
          <p:bldP spid="9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20718" y="3129280"/>
            <a:ext cx="5679441" cy="3728720"/>
            <a:chOff x="2494956" y="1977519"/>
            <a:chExt cx="3763312" cy="3172332"/>
          </a:xfrm>
          <a:solidFill>
            <a:srgbClr val="284C88"/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2494956" y="2660392"/>
              <a:ext cx="1657913" cy="2489459"/>
            </a:xfrm>
            <a:custGeom>
              <a:avLst/>
              <a:gdLst>
                <a:gd name="T0" fmla="*/ 417 w 492"/>
                <a:gd name="T1" fmla="*/ 473 h 789"/>
                <a:gd name="T2" fmla="*/ 273 w 492"/>
                <a:gd name="T3" fmla="*/ 181 h 789"/>
                <a:gd name="T4" fmla="*/ 22 w 492"/>
                <a:gd name="T5" fmla="*/ 2 h 789"/>
                <a:gd name="T6" fmla="*/ 2 w 492"/>
                <a:gd name="T7" fmla="*/ 14 h 789"/>
                <a:gd name="T8" fmla="*/ 14 w 492"/>
                <a:gd name="T9" fmla="*/ 34 h 789"/>
                <a:gd name="T10" fmla="*/ 29 w 492"/>
                <a:gd name="T11" fmla="*/ 37 h 789"/>
                <a:gd name="T12" fmla="*/ 387 w 492"/>
                <a:gd name="T13" fmla="*/ 483 h 789"/>
                <a:gd name="T14" fmla="*/ 460 w 492"/>
                <a:gd name="T15" fmla="*/ 789 h 789"/>
                <a:gd name="T16" fmla="*/ 476 w 492"/>
                <a:gd name="T17" fmla="*/ 789 h 789"/>
                <a:gd name="T18" fmla="*/ 492 w 492"/>
                <a:gd name="T19" fmla="*/ 789 h 789"/>
                <a:gd name="T20" fmla="*/ 417 w 492"/>
                <a:gd name="T21" fmla="*/ 473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789">
                  <a:moveTo>
                    <a:pt x="417" y="473"/>
                  </a:moveTo>
                  <a:cubicBezTo>
                    <a:pt x="378" y="355"/>
                    <a:pt x="329" y="257"/>
                    <a:pt x="273" y="181"/>
                  </a:cubicBezTo>
                  <a:cubicBezTo>
                    <a:pt x="201" y="85"/>
                    <a:pt x="117" y="25"/>
                    <a:pt x="22" y="2"/>
                  </a:cubicBezTo>
                  <a:cubicBezTo>
                    <a:pt x="13" y="0"/>
                    <a:pt x="5" y="6"/>
                    <a:pt x="2" y="14"/>
                  </a:cubicBezTo>
                  <a:cubicBezTo>
                    <a:pt x="0" y="23"/>
                    <a:pt x="6" y="31"/>
                    <a:pt x="14" y="34"/>
                  </a:cubicBezTo>
                  <a:cubicBezTo>
                    <a:pt x="19" y="35"/>
                    <a:pt x="24" y="36"/>
                    <a:pt x="29" y="37"/>
                  </a:cubicBezTo>
                  <a:cubicBezTo>
                    <a:pt x="219" y="92"/>
                    <a:pt x="328" y="308"/>
                    <a:pt x="387" y="483"/>
                  </a:cubicBezTo>
                  <a:cubicBezTo>
                    <a:pt x="426" y="601"/>
                    <a:pt x="448" y="716"/>
                    <a:pt x="460" y="789"/>
                  </a:cubicBezTo>
                  <a:cubicBezTo>
                    <a:pt x="476" y="789"/>
                    <a:pt x="476" y="789"/>
                    <a:pt x="476" y="789"/>
                  </a:cubicBezTo>
                  <a:cubicBezTo>
                    <a:pt x="492" y="789"/>
                    <a:pt x="492" y="789"/>
                    <a:pt x="492" y="789"/>
                  </a:cubicBezTo>
                  <a:cubicBezTo>
                    <a:pt x="481" y="715"/>
                    <a:pt x="458" y="596"/>
                    <a:pt x="417" y="4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618123" y="2651748"/>
              <a:ext cx="1640145" cy="2498103"/>
            </a:xfrm>
            <a:custGeom>
              <a:avLst/>
              <a:gdLst>
                <a:gd name="T0" fmla="*/ 489 w 491"/>
                <a:gd name="T1" fmla="*/ 14 h 789"/>
                <a:gd name="T2" fmla="*/ 470 w 491"/>
                <a:gd name="T3" fmla="*/ 2 h 789"/>
                <a:gd name="T4" fmla="*/ 219 w 491"/>
                <a:gd name="T5" fmla="*/ 181 h 789"/>
                <a:gd name="T6" fmla="*/ 74 w 491"/>
                <a:gd name="T7" fmla="*/ 473 h 789"/>
                <a:gd name="T8" fmla="*/ 0 w 491"/>
                <a:gd name="T9" fmla="*/ 789 h 789"/>
                <a:gd name="T10" fmla="*/ 16 w 491"/>
                <a:gd name="T11" fmla="*/ 789 h 789"/>
                <a:gd name="T12" fmla="*/ 32 w 491"/>
                <a:gd name="T13" fmla="*/ 789 h 789"/>
                <a:gd name="T14" fmla="*/ 105 w 491"/>
                <a:gd name="T15" fmla="*/ 483 h 789"/>
                <a:gd name="T16" fmla="*/ 463 w 491"/>
                <a:gd name="T17" fmla="*/ 37 h 789"/>
                <a:gd name="T18" fmla="*/ 477 w 491"/>
                <a:gd name="T19" fmla="*/ 34 h 789"/>
                <a:gd name="T20" fmla="*/ 489 w 491"/>
                <a:gd name="T21" fmla="*/ 1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789">
                  <a:moveTo>
                    <a:pt x="489" y="14"/>
                  </a:moveTo>
                  <a:cubicBezTo>
                    <a:pt x="487" y="6"/>
                    <a:pt x="479" y="0"/>
                    <a:pt x="470" y="2"/>
                  </a:cubicBezTo>
                  <a:cubicBezTo>
                    <a:pt x="375" y="25"/>
                    <a:pt x="291" y="85"/>
                    <a:pt x="219" y="181"/>
                  </a:cubicBezTo>
                  <a:cubicBezTo>
                    <a:pt x="163" y="257"/>
                    <a:pt x="114" y="355"/>
                    <a:pt x="74" y="473"/>
                  </a:cubicBezTo>
                  <a:cubicBezTo>
                    <a:pt x="33" y="596"/>
                    <a:pt x="11" y="715"/>
                    <a:pt x="0" y="789"/>
                  </a:cubicBezTo>
                  <a:cubicBezTo>
                    <a:pt x="16" y="789"/>
                    <a:pt x="16" y="789"/>
                    <a:pt x="16" y="789"/>
                  </a:cubicBezTo>
                  <a:cubicBezTo>
                    <a:pt x="32" y="789"/>
                    <a:pt x="32" y="789"/>
                    <a:pt x="32" y="789"/>
                  </a:cubicBezTo>
                  <a:cubicBezTo>
                    <a:pt x="43" y="716"/>
                    <a:pt x="65" y="601"/>
                    <a:pt x="105" y="483"/>
                  </a:cubicBezTo>
                  <a:cubicBezTo>
                    <a:pt x="163" y="309"/>
                    <a:pt x="272" y="92"/>
                    <a:pt x="463" y="37"/>
                  </a:cubicBezTo>
                  <a:cubicBezTo>
                    <a:pt x="468" y="36"/>
                    <a:pt x="473" y="35"/>
                    <a:pt x="477" y="34"/>
                  </a:cubicBezTo>
                  <a:cubicBezTo>
                    <a:pt x="486" y="31"/>
                    <a:pt x="491" y="23"/>
                    <a:pt x="489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829050" y="1977519"/>
              <a:ext cx="427038" cy="3172332"/>
            </a:xfrm>
            <a:custGeom>
              <a:avLst/>
              <a:gdLst>
                <a:gd name="T0" fmla="*/ 33 w 110"/>
                <a:gd name="T1" fmla="*/ 13 h 869"/>
                <a:gd name="T2" fmla="*/ 13 w 110"/>
                <a:gd name="T3" fmla="*/ 3 h 869"/>
                <a:gd name="T4" fmla="*/ 2 w 110"/>
                <a:gd name="T5" fmla="*/ 23 h 869"/>
                <a:gd name="T6" fmla="*/ 25 w 110"/>
                <a:gd name="T7" fmla="*/ 107 h 869"/>
                <a:gd name="T8" fmla="*/ 76 w 110"/>
                <a:gd name="T9" fmla="*/ 760 h 869"/>
                <a:gd name="T10" fmla="*/ 75 w 110"/>
                <a:gd name="T11" fmla="*/ 869 h 869"/>
                <a:gd name="T12" fmla="*/ 84 w 110"/>
                <a:gd name="T13" fmla="*/ 869 h 869"/>
                <a:gd name="T14" fmla="*/ 91 w 110"/>
                <a:gd name="T15" fmla="*/ 869 h 869"/>
                <a:gd name="T16" fmla="*/ 107 w 110"/>
                <a:gd name="T17" fmla="*/ 869 h 869"/>
                <a:gd name="T18" fmla="*/ 33 w 110"/>
                <a:gd name="T19" fmla="*/ 1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33" y="13"/>
                  </a:moveTo>
                  <a:cubicBezTo>
                    <a:pt x="30" y="5"/>
                    <a:pt x="21" y="0"/>
                    <a:pt x="13" y="3"/>
                  </a:cubicBezTo>
                  <a:cubicBezTo>
                    <a:pt x="4" y="6"/>
                    <a:pt x="0" y="15"/>
                    <a:pt x="2" y="23"/>
                  </a:cubicBezTo>
                  <a:cubicBezTo>
                    <a:pt x="11" y="48"/>
                    <a:pt x="18" y="77"/>
                    <a:pt x="25" y="107"/>
                  </a:cubicBezTo>
                  <a:cubicBezTo>
                    <a:pt x="66" y="301"/>
                    <a:pt x="75" y="580"/>
                    <a:pt x="76" y="760"/>
                  </a:cubicBezTo>
                  <a:cubicBezTo>
                    <a:pt x="76" y="803"/>
                    <a:pt x="76" y="840"/>
                    <a:pt x="75" y="869"/>
                  </a:cubicBezTo>
                  <a:cubicBezTo>
                    <a:pt x="84" y="869"/>
                    <a:pt x="84" y="869"/>
                    <a:pt x="84" y="869"/>
                  </a:cubicBezTo>
                  <a:cubicBezTo>
                    <a:pt x="91" y="869"/>
                    <a:pt x="91" y="869"/>
                    <a:pt x="91" y="869"/>
                  </a:cubicBezTo>
                  <a:cubicBezTo>
                    <a:pt x="107" y="869"/>
                    <a:pt x="107" y="869"/>
                    <a:pt x="107" y="869"/>
                  </a:cubicBezTo>
                  <a:cubicBezTo>
                    <a:pt x="110" y="693"/>
                    <a:pt x="108" y="246"/>
                    <a:pt x="33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4502150" y="1977519"/>
              <a:ext cx="427038" cy="3172332"/>
            </a:xfrm>
            <a:custGeom>
              <a:avLst/>
              <a:gdLst>
                <a:gd name="T0" fmla="*/ 97 w 110"/>
                <a:gd name="T1" fmla="*/ 3 h 869"/>
                <a:gd name="T2" fmla="*/ 77 w 110"/>
                <a:gd name="T3" fmla="*/ 13 h 869"/>
                <a:gd name="T4" fmla="*/ 2 w 110"/>
                <a:gd name="T5" fmla="*/ 869 h 869"/>
                <a:gd name="T6" fmla="*/ 19 w 110"/>
                <a:gd name="T7" fmla="*/ 869 h 869"/>
                <a:gd name="T8" fmla="*/ 26 w 110"/>
                <a:gd name="T9" fmla="*/ 869 h 869"/>
                <a:gd name="T10" fmla="*/ 35 w 110"/>
                <a:gd name="T11" fmla="*/ 869 h 869"/>
                <a:gd name="T12" fmla="*/ 34 w 110"/>
                <a:gd name="T13" fmla="*/ 760 h 869"/>
                <a:gd name="T14" fmla="*/ 85 w 110"/>
                <a:gd name="T15" fmla="*/ 107 h 869"/>
                <a:gd name="T16" fmla="*/ 107 w 110"/>
                <a:gd name="T17" fmla="*/ 23 h 869"/>
                <a:gd name="T18" fmla="*/ 97 w 110"/>
                <a:gd name="T19" fmla="*/ 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97" y="3"/>
                  </a:moveTo>
                  <a:cubicBezTo>
                    <a:pt x="89" y="0"/>
                    <a:pt x="80" y="5"/>
                    <a:pt x="77" y="13"/>
                  </a:cubicBezTo>
                  <a:cubicBezTo>
                    <a:pt x="1" y="246"/>
                    <a:pt x="0" y="693"/>
                    <a:pt x="2" y="869"/>
                  </a:cubicBezTo>
                  <a:cubicBezTo>
                    <a:pt x="19" y="869"/>
                    <a:pt x="19" y="869"/>
                    <a:pt x="19" y="869"/>
                  </a:cubicBezTo>
                  <a:cubicBezTo>
                    <a:pt x="26" y="869"/>
                    <a:pt x="26" y="869"/>
                    <a:pt x="26" y="869"/>
                  </a:cubicBezTo>
                  <a:cubicBezTo>
                    <a:pt x="35" y="869"/>
                    <a:pt x="35" y="869"/>
                    <a:pt x="35" y="869"/>
                  </a:cubicBezTo>
                  <a:cubicBezTo>
                    <a:pt x="34" y="840"/>
                    <a:pt x="34" y="803"/>
                    <a:pt x="34" y="760"/>
                  </a:cubicBezTo>
                  <a:cubicBezTo>
                    <a:pt x="35" y="580"/>
                    <a:pt x="44" y="301"/>
                    <a:pt x="85" y="107"/>
                  </a:cubicBezTo>
                  <a:cubicBezTo>
                    <a:pt x="92" y="77"/>
                    <a:pt x="99" y="48"/>
                    <a:pt x="107" y="23"/>
                  </a:cubicBezTo>
                  <a:cubicBezTo>
                    <a:pt x="110" y="15"/>
                    <a:pt x="105" y="6"/>
                    <a:pt x="9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82880" y="4353351"/>
            <a:ext cx="3906017" cy="1861431"/>
            <a:chOff x="7450730" y="1607156"/>
            <a:chExt cx="1748324" cy="1445225"/>
          </a:xfrm>
        </p:grpSpPr>
        <p:sp>
          <p:nvSpPr>
            <p:cNvPr id="28" name="矩形 27"/>
            <p:cNvSpPr/>
            <p:nvPr/>
          </p:nvSpPr>
          <p:spPr>
            <a:xfrm>
              <a:off x="7465441" y="1607156"/>
              <a:ext cx="1572392" cy="623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cs typeface="+mn-ea"/>
                  <a:sym typeface="+mn-lt"/>
                </a:rPr>
                <a:t>Confusion Matrix</a:t>
              </a:r>
              <a:endParaRPr lang="zh-CN" altLang="en-US" sz="2400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 bwMode="auto">
            <a:xfrm>
              <a:off x="7450730" y="2024856"/>
              <a:ext cx="1748324" cy="102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285750" indent="-2857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The model accurately predict 36.9% of satisfied passengers and 50.26% of neutral or dissatisfied passengers.</a:t>
              </a:r>
            </a:p>
            <a:p>
              <a:pPr marL="285750" indent="-2857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Model Accuracy = 36.9% + 50.26% = 87.16%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91911" y="4251326"/>
            <a:ext cx="3944620" cy="1867416"/>
            <a:chOff x="6739090" y="1622396"/>
            <a:chExt cx="1668573" cy="1400560"/>
          </a:xfrm>
        </p:grpSpPr>
        <p:sp>
          <p:nvSpPr>
            <p:cNvPr id="32" name="矩形 31"/>
            <p:cNvSpPr/>
            <p:nvPr/>
          </p:nvSpPr>
          <p:spPr>
            <a:xfrm>
              <a:off x="6739091" y="1622396"/>
              <a:ext cx="1668572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cs typeface="+mn-ea"/>
                  <a:sym typeface="+mn-lt"/>
                </a:rPr>
                <a:t>ROC Curve</a:t>
              </a:r>
              <a:endParaRPr lang="zh-CN" altLang="en-US" sz="2400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 bwMode="auto">
            <a:xfrm>
              <a:off x="6739090" y="2030378"/>
              <a:ext cx="1668573" cy="992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285750" indent="-2857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The ROC curve is close to the top-left corner, which indicates a good performance of the model.</a:t>
              </a:r>
              <a:endParaRPr lang="en-CA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marL="285750" indent="-28575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The AUC of 0.93 also indicates a great model performance.</a:t>
              </a:r>
            </a:p>
          </p:txBody>
        </p:sp>
      </p:grpSp>
      <p:sp>
        <p:nvSpPr>
          <p:cNvPr id="35" name="椭圆 34"/>
          <p:cNvSpPr/>
          <p:nvPr/>
        </p:nvSpPr>
        <p:spPr>
          <a:xfrm>
            <a:off x="4460240" y="5173980"/>
            <a:ext cx="543560" cy="5435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31940" y="4323080"/>
            <a:ext cx="238760" cy="2387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837909" y="3809576"/>
            <a:ext cx="447040" cy="44704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52640" y="5110480"/>
            <a:ext cx="391160" cy="3911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863840" y="3497580"/>
            <a:ext cx="238760" cy="2387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709725" y="3981872"/>
            <a:ext cx="305648" cy="30564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Text Placeholder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422879" y="404154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L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ogistic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Regression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32E8D98-7329-A04B-6A00-A32FB0C9B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327"/>
            <a:ext cx="4118223" cy="309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939C4C0-5F10-CBCB-9D3C-63C148CE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914" y="813327"/>
            <a:ext cx="4329086" cy="30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710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0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4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4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9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6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7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4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1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20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20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 descr="图片包含 室内, 建筑物, 餐桌&#10;&#10;已生成极高可信度的说明"/>
          <p:cNvPicPr>
            <a:picLocks noGrp="1" noChangeAspect="1"/>
          </p:cNvPicPr>
          <p:nvPr>
            <p:ph type="pic" sz="quarter" idx="13"/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90487" y="0"/>
            <a:ext cx="3570514" cy="6858000"/>
          </a:xfrm>
        </p:spPr>
      </p:pic>
      <p:sp>
        <p:nvSpPr>
          <p:cNvPr id="2" name="PA_矩形 1" hidden="1"/>
          <p:cNvSpPr/>
          <p:nvPr>
            <p:custDataLst>
              <p:tags r:id="rId1"/>
            </p:custDataLst>
          </p:nvPr>
        </p:nvSpPr>
        <p:spPr>
          <a:xfrm>
            <a:off x="7416800" y="0"/>
            <a:ext cx="3570514" cy="6858000"/>
          </a:xfrm>
          <a:prstGeom prst="rect">
            <a:avLst/>
          </a:prstGeom>
          <a:blipFill dpi="0"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6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5344160" y="2402649"/>
            <a:ext cx="6847840" cy="256559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PA_矩形 5"/>
          <p:cNvSpPr/>
          <p:nvPr>
            <p:custDataLst>
              <p:tags r:id="rId3"/>
            </p:custDataLst>
          </p:nvPr>
        </p:nvSpPr>
        <p:spPr>
          <a:xfrm>
            <a:off x="5757516" y="2683132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CA" altLang="zh-CN" sz="2000" b="1" dirty="0">
                <a:solidFill>
                  <a:srgbClr val="FFFFFF"/>
                </a:solidFill>
                <a:cs typeface="+mn-ea"/>
                <a:sym typeface="+mn-lt"/>
              </a:rPr>
              <a:t>Classification Statistics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PA_组合 3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483350" y="1668024"/>
            <a:ext cx="544513" cy="544513"/>
            <a:chOff x="7979857" y="2488385"/>
            <a:chExt cx="544531" cy="544531"/>
          </a:xfrm>
        </p:grpSpPr>
        <p:sp>
          <p:nvSpPr>
            <p:cNvPr id="8" name="圆角矩形 48"/>
            <p:cNvSpPr/>
            <p:nvPr/>
          </p:nvSpPr>
          <p:spPr>
            <a:xfrm>
              <a:off x="7979857" y="2488385"/>
              <a:ext cx="544531" cy="5445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KSO_Shape"/>
            <p:cNvSpPr/>
            <p:nvPr/>
          </p:nvSpPr>
          <p:spPr>
            <a:xfrm>
              <a:off x="8051297" y="2602689"/>
              <a:ext cx="401650" cy="315923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PA_组合 37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69858" y="3156744"/>
            <a:ext cx="544512" cy="544512"/>
            <a:chOff x="7968178" y="3444331"/>
            <a:chExt cx="544531" cy="544531"/>
          </a:xfrm>
        </p:grpSpPr>
        <p:sp>
          <p:nvSpPr>
            <p:cNvPr id="11" name="圆角矩形 51"/>
            <p:cNvSpPr/>
            <p:nvPr/>
          </p:nvSpPr>
          <p:spPr>
            <a:xfrm>
              <a:off x="7968178" y="3444331"/>
              <a:ext cx="544531" cy="54453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8049143" y="3518946"/>
              <a:ext cx="409589" cy="381013"/>
            </a:xfrm>
            <a:custGeom>
              <a:avLst/>
              <a:gdLst>
                <a:gd name="T0" fmla="*/ 2147483646 w 5982"/>
                <a:gd name="T1" fmla="*/ 0 h 5544"/>
                <a:gd name="T2" fmla="*/ 2147483646 w 5982"/>
                <a:gd name="T3" fmla="*/ 2147483646 h 5544"/>
                <a:gd name="T4" fmla="*/ 2147483646 w 5982"/>
                <a:gd name="T5" fmla="*/ 2147483646 h 5544"/>
                <a:gd name="T6" fmla="*/ 2147483646 w 5982"/>
                <a:gd name="T7" fmla="*/ 2147483646 h 5544"/>
                <a:gd name="T8" fmla="*/ 2147483646 w 5982"/>
                <a:gd name="T9" fmla="*/ 2147483646 h 5544"/>
                <a:gd name="T10" fmla="*/ 1840863726 w 5982"/>
                <a:gd name="T11" fmla="*/ 2147483646 h 5544"/>
                <a:gd name="T12" fmla="*/ 904306876 w 5982"/>
                <a:gd name="T13" fmla="*/ 2147483646 h 5544"/>
                <a:gd name="T14" fmla="*/ 290651983 w 5982"/>
                <a:gd name="T15" fmla="*/ 2147483646 h 5544"/>
                <a:gd name="T16" fmla="*/ 0 w 5982"/>
                <a:gd name="T17" fmla="*/ 2147483646 h 5544"/>
                <a:gd name="T18" fmla="*/ 2147483646 w 5982"/>
                <a:gd name="T19" fmla="*/ 2147483646 h 5544"/>
                <a:gd name="T20" fmla="*/ 2147483646 w 5982"/>
                <a:gd name="T21" fmla="*/ 2147483646 h 5544"/>
                <a:gd name="T22" fmla="*/ 2147483646 w 5982"/>
                <a:gd name="T23" fmla="*/ 2147483646 h 5544"/>
                <a:gd name="T24" fmla="*/ 2147483646 w 5982"/>
                <a:gd name="T25" fmla="*/ 2147483646 h 5544"/>
                <a:gd name="T26" fmla="*/ 2147483646 w 5982"/>
                <a:gd name="T27" fmla="*/ 2147483646 h 5544"/>
                <a:gd name="T28" fmla="*/ 2147483646 w 5982"/>
                <a:gd name="T29" fmla="*/ 2147483646 h 5544"/>
                <a:gd name="T30" fmla="*/ 2147483646 w 5982"/>
                <a:gd name="T31" fmla="*/ 2147483646 h 5544"/>
                <a:gd name="T32" fmla="*/ 2147483646 w 5982"/>
                <a:gd name="T33" fmla="*/ 2147483646 h 5544"/>
                <a:gd name="T34" fmla="*/ 2147483646 w 5982"/>
                <a:gd name="T35" fmla="*/ 2147483646 h 5544"/>
                <a:gd name="T36" fmla="*/ 2147483646 w 5982"/>
                <a:gd name="T37" fmla="*/ 2147483646 h 5544"/>
                <a:gd name="T38" fmla="*/ 2147483646 w 5982"/>
                <a:gd name="T39" fmla="*/ 2147483646 h 5544"/>
                <a:gd name="T40" fmla="*/ 2147483646 w 5982"/>
                <a:gd name="T41" fmla="*/ 2147483646 h 5544"/>
                <a:gd name="T42" fmla="*/ 2147483646 w 5982"/>
                <a:gd name="T43" fmla="*/ 2147483646 h 5544"/>
                <a:gd name="T44" fmla="*/ 2147483646 w 5982"/>
                <a:gd name="T45" fmla="*/ 2147483646 h 5544"/>
                <a:gd name="T46" fmla="*/ 2147483646 w 5982"/>
                <a:gd name="T47" fmla="*/ 2147483646 h 5544"/>
                <a:gd name="T48" fmla="*/ 2147483646 w 5982"/>
                <a:gd name="T49" fmla="*/ 2147483646 h 5544"/>
                <a:gd name="T50" fmla="*/ 2147483646 w 5982"/>
                <a:gd name="T51" fmla="*/ 2147483646 h 5544"/>
                <a:gd name="T52" fmla="*/ 2147483646 w 5982"/>
                <a:gd name="T53" fmla="*/ 2147483646 h 5544"/>
                <a:gd name="T54" fmla="*/ 2147483646 w 5982"/>
                <a:gd name="T55" fmla="*/ 2147483646 h 5544"/>
                <a:gd name="T56" fmla="*/ 2147483646 w 5982"/>
                <a:gd name="T57" fmla="*/ 2147483646 h 5544"/>
                <a:gd name="T58" fmla="*/ 2147483646 w 5982"/>
                <a:gd name="T59" fmla="*/ 2147483646 h 5544"/>
                <a:gd name="T60" fmla="*/ 2147483646 w 5982"/>
                <a:gd name="T61" fmla="*/ 2147483646 h 5544"/>
                <a:gd name="T62" fmla="*/ 2147483646 w 5982"/>
                <a:gd name="T63" fmla="*/ 2147483646 h 5544"/>
                <a:gd name="T64" fmla="*/ 2147483646 w 5982"/>
                <a:gd name="T65" fmla="*/ 2147483646 h 5544"/>
                <a:gd name="T66" fmla="*/ 2147483646 w 5982"/>
                <a:gd name="T67" fmla="*/ 2147483646 h 5544"/>
                <a:gd name="T68" fmla="*/ 2147483646 w 5982"/>
                <a:gd name="T69" fmla="*/ 2147483646 h 5544"/>
                <a:gd name="T70" fmla="*/ 2147483646 w 5982"/>
                <a:gd name="T71" fmla="*/ 2147483646 h 5544"/>
                <a:gd name="T72" fmla="*/ 2147483646 w 5982"/>
                <a:gd name="T73" fmla="*/ 2147483646 h 5544"/>
                <a:gd name="T74" fmla="*/ 2147483646 w 5982"/>
                <a:gd name="T75" fmla="*/ 2147483646 h 5544"/>
                <a:gd name="T76" fmla="*/ 2147483646 w 5982"/>
                <a:gd name="T77" fmla="*/ 2147483646 h 5544"/>
                <a:gd name="T78" fmla="*/ 2147483646 w 5982"/>
                <a:gd name="T79" fmla="*/ 2147483646 h 5544"/>
                <a:gd name="T80" fmla="*/ 2147483646 w 5982"/>
                <a:gd name="T81" fmla="*/ 2147483646 h 5544"/>
                <a:gd name="T82" fmla="*/ 2147483646 w 5982"/>
                <a:gd name="T83" fmla="*/ 2147483646 h 5544"/>
                <a:gd name="T84" fmla="*/ 2147483646 w 5982"/>
                <a:gd name="T85" fmla="*/ 2147483646 h 5544"/>
                <a:gd name="T86" fmla="*/ 2147483646 w 5982"/>
                <a:gd name="T87" fmla="*/ 2147483646 h 5544"/>
                <a:gd name="T88" fmla="*/ 2147483646 w 5982"/>
                <a:gd name="T89" fmla="*/ 2147483646 h 5544"/>
                <a:gd name="T90" fmla="*/ 2147483646 w 5982"/>
                <a:gd name="T91" fmla="*/ 2147483646 h 5544"/>
                <a:gd name="T92" fmla="*/ 2147483646 w 5982"/>
                <a:gd name="T93" fmla="*/ 2147483646 h 5544"/>
                <a:gd name="T94" fmla="*/ 2147483646 w 5982"/>
                <a:gd name="T95" fmla="*/ 2147483646 h 5544"/>
                <a:gd name="T96" fmla="*/ 2147483646 w 5982"/>
                <a:gd name="T97" fmla="*/ 2147483646 h 5544"/>
                <a:gd name="T98" fmla="*/ 2147483646 w 5982"/>
                <a:gd name="T99" fmla="*/ 2147483646 h 5544"/>
                <a:gd name="T100" fmla="*/ 2147483646 w 5982"/>
                <a:gd name="T101" fmla="*/ 2147483646 h 5544"/>
                <a:gd name="T102" fmla="*/ 2147483646 w 5982"/>
                <a:gd name="T103" fmla="*/ 2147483646 h 5544"/>
                <a:gd name="T104" fmla="*/ 2147483646 w 5982"/>
                <a:gd name="T105" fmla="*/ 2147483646 h 5544"/>
                <a:gd name="T106" fmla="*/ 2147483646 w 5982"/>
                <a:gd name="T107" fmla="*/ 2147483646 h 5544"/>
                <a:gd name="T108" fmla="*/ 2147483646 w 5982"/>
                <a:gd name="T109" fmla="*/ 2147483646 h 5544"/>
                <a:gd name="T110" fmla="*/ 2147483646 w 5982"/>
                <a:gd name="T111" fmla="*/ 2147483646 h 5544"/>
                <a:gd name="T112" fmla="*/ 2147483646 w 5982"/>
                <a:gd name="T113" fmla="*/ 2147483646 h 5544"/>
                <a:gd name="T114" fmla="*/ 2147483646 w 5982"/>
                <a:gd name="T115" fmla="*/ 2147483646 h 5544"/>
                <a:gd name="T116" fmla="*/ 2147483646 w 5982"/>
                <a:gd name="T117" fmla="*/ 2147483646 h 5544"/>
                <a:gd name="T118" fmla="*/ 2147483646 w 5982"/>
                <a:gd name="T119" fmla="*/ 2147483646 h 5544"/>
                <a:gd name="T120" fmla="*/ 2147483646 w 5982"/>
                <a:gd name="T121" fmla="*/ 2147483646 h 5544"/>
                <a:gd name="T122" fmla="*/ 2147483646 w 5982"/>
                <a:gd name="T123" fmla="*/ 2147483646 h 5544"/>
                <a:gd name="T124" fmla="*/ 2147483646 w 5982"/>
                <a:gd name="T125" fmla="*/ 2147483646 h 55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982" h="5544">
                  <a:moveTo>
                    <a:pt x="5691" y="1008"/>
                  </a:moveTo>
                  <a:lnTo>
                    <a:pt x="4765" y="1008"/>
                  </a:lnTo>
                  <a:lnTo>
                    <a:pt x="4765" y="0"/>
                  </a:lnTo>
                  <a:lnTo>
                    <a:pt x="1217" y="0"/>
                  </a:lnTo>
                  <a:lnTo>
                    <a:pt x="1217" y="1008"/>
                  </a:lnTo>
                  <a:lnTo>
                    <a:pt x="291" y="1008"/>
                  </a:lnTo>
                  <a:lnTo>
                    <a:pt x="275" y="1008"/>
                  </a:lnTo>
                  <a:lnTo>
                    <a:pt x="261" y="1009"/>
                  </a:lnTo>
                  <a:lnTo>
                    <a:pt x="246" y="1012"/>
                  </a:lnTo>
                  <a:lnTo>
                    <a:pt x="232" y="1014"/>
                  </a:lnTo>
                  <a:lnTo>
                    <a:pt x="217" y="1017"/>
                  </a:lnTo>
                  <a:lnTo>
                    <a:pt x="204" y="1021"/>
                  </a:lnTo>
                  <a:lnTo>
                    <a:pt x="190" y="1026"/>
                  </a:lnTo>
                  <a:lnTo>
                    <a:pt x="177" y="1031"/>
                  </a:lnTo>
                  <a:lnTo>
                    <a:pt x="164" y="1037"/>
                  </a:lnTo>
                  <a:lnTo>
                    <a:pt x="151" y="1043"/>
                  </a:lnTo>
                  <a:lnTo>
                    <a:pt x="139" y="1051"/>
                  </a:lnTo>
                  <a:lnTo>
                    <a:pt x="128" y="1057"/>
                  </a:lnTo>
                  <a:lnTo>
                    <a:pt x="116" y="1066"/>
                  </a:lnTo>
                  <a:lnTo>
                    <a:pt x="106" y="1074"/>
                  </a:lnTo>
                  <a:lnTo>
                    <a:pt x="84" y="1093"/>
                  </a:lnTo>
                  <a:lnTo>
                    <a:pt x="65" y="1114"/>
                  </a:lnTo>
                  <a:lnTo>
                    <a:pt x="57" y="1125"/>
                  </a:lnTo>
                  <a:lnTo>
                    <a:pt x="49" y="1137"/>
                  </a:lnTo>
                  <a:lnTo>
                    <a:pt x="41" y="1148"/>
                  </a:lnTo>
                  <a:lnTo>
                    <a:pt x="34" y="1160"/>
                  </a:lnTo>
                  <a:lnTo>
                    <a:pt x="28" y="1173"/>
                  </a:lnTo>
                  <a:lnTo>
                    <a:pt x="22" y="1186"/>
                  </a:lnTo>
                  <a:lnTo>
                    <a:pt x="16" y="1199"/>
                  </a:lnTo>
                  <a:lnTo>
                    <a:pt x="12" y="1212"/>
                  </a:lnTo>
                  <a:lnTo>
                    <a:pt x="9" y="1227"/>
                  </a:lnTo>
                  <a:lnTo>
                    <a:pt x="5" y="1240"/>
                  </a:lnTo>
                  <a:lnTo>
                    <a:pt x="3" y="1255"/>
                  </a:lnTo>
                  <a:lnTo>
                    <a:pt x="1" y="1269"/>
                  </a:lnTo>
                  <a:lnTo>
                    <a:pt x="0" y="1284"/>
                  </a:lnTo>
                  <a:lnTo>
                    <a:pt x="0" y="1299"/>
                  </a:lnTo>
                  <a:lnTo>
                    <a:pt x="0" y="3772"/>
                  </a:lnTo>
                  <a:lnTo>
                    <a:pt x="1217" y="3772"/>
                  </a:lnTo>
                  <a:lnTo>
                    <a:pt x="1217" y="4194"/>
                  </a:lnTo>
                  <a:lnTo>
                    <a:pt x="2567" y="5544"/>
                  </a:lnTo>
                  <a:lnTo>
                    <a:pt x="4765" y="5544"/>
                  </a:lnTo>
                  <a:lnTo>
                    <a:pt x="4765" y="3787"/>
                  </a:lnTo>
                  <a:lnTo>
                    <a:pt x="5982" y="3787"/>
                  </a:lnTo>
                  <a:lnTo>
                    <a:pt x="5982" y="1299"/>
                  </a:lnTo>
                  <a:lnTo>
                    <a:pt x="5982" y="1284"/>
                  </a:lnTo>
                  <a:lnTo>
                    <a:pt x="5981" y="1269"/>
                  </a:lnTo>
                  <a:lnTo>
                    <a:pt x="5979" y="1255"/>
                  </a:lnTo>
                  <a:lnTo>
                    <a:pt x="5976" y="1240"/>
                  </a:lnTo>
                  <a:lnTo>
                    <a:pt x="5973" y="1227"/>
                  </a:lnTo>
                  <a:lnTo>
                    <a:pt x="5969" y="1212"/>
                  </a:lnTo>
                  <a:lnTo>
                    <a:pt x="5964" y="1199"/>
                  </a:lnTo>
                  <a:lnTo>
                    <a:pt x="5959" y="1186"/>
                  </a:lnTo>
                  <a:lnTo>
                    <a:pt x="5953" y="1173"/>
                  </a:lnTo>
                  <a:lnTo>
                    <a:pt x="5946" y="1160"/>
                  </a:lnTo>
                  <a:lnTo>
                    <a:pt x="5940" y="1148"/>
                  </a:lnTo>
                  <a:lnTo>
                    <a:pt x="5932" y="1137"/>
                  </a:lnTo>
                  <a:lnTo>
                    <a:pt x="5924" y="1125"/>
                  </a:lnTo>
                  <a:lnTo>
                    <a:pt x="5915" y="1114"/>
                  </a:lnTo>
                  <a:lnTo>
                    <a:pt x="5896" y="1093"/>
                  </a:lnTo>
                  <a:lnTo>
                    <a:pt x="5876" y="1074"/>
                  </a:lnTo>
                  <a:lnTo>
                    <a:pt x="5865" y="1066"/>
                  </a:lnTo>
                  <a:lnTo>
                    <a:pt x="5854" y="1057"/>
                  </a:lnTo>
                  <a:lnTo>
                    <a:pt x="5841" y="1051"/>
                  </a:lnTo>
                  <a:lnTo>
                    <a:pt x="5829" y="1043"/>
                  </a:lnTo>
                  <a:lnTo>
                    <a:pt x="5817" y="1037"/>
                  </a:lnTo>
                  <a:lnTo>
                    <a:pt x="5804" y="1031"/>
                  </a:lnTo>
                  <a:lnTo>
                    <a:pt x="5791" y="1026"/>
                  </a:lnTo>
                  <a:lnTo>
                    <a:pt x="5777" y="1021"/>
                  </a:lnTo>
                  <a:lnTo>
                    <a:pt x="5763" y="1017"/>
                  </a:lnTo>
                  <a:lnTo>
                    <a:pt x="5749" y="1014"/>
                  </a:lnTo>
                  <a:lnTo>
                    <a:pt x="5735" y="1012"/>
                  </a:lnTo>
                  <a:lnTo>
                    <a:pt x="5720" y="1009"/>
                  </a:lnTo>
                  <a:lnTo>
                    <a:pt x="5705" y="1008"/>
                  </a:lnTo>
                  <a:lnTo>
                    <a:pt x="5691" y="1008"/>
                  </a:lnTo>
                  <a:close/>
                  <a:moveTo>
                    <a:pt x="1559" y="342"/>
                  </a:moveTo>
                  <a:lnTo>
                    <a:pt x="4423" y="342"/>
                  </a:lnTo>
                  <a:lnTo>
                    <a:pt x="4423" y="1008"/>
                  </a:lnTo>
                  <a:lnTo>
                    <a:pt x="1559" y="1008"/>
                  </a:lnTo>
                  <a:lnTo>
                    <a:pt x="1559" y="342"/>
                  </a:lnTo>
                  <a:close/>
                  <a:moveTo>
                    <a:pt x="5104" y="3310"/>
                  </a:moveTo>
                  <a:lnTo>
                    <a:pt x="4765" y="3310"/>
                  </a:lnTo>
                  <a:lnTo>
                    <a:pt x="4765" y="2632"/>
                  </a:lnTo>
                  <a:lnTo>
                    <a:pt x="4423" y="2632"/>
                  </a:lnTo>
                  <a:lnTo>
                    <a:pt x="4423" y="5202"/>
                  </a:lnTo>
                  <a:lnTo>
                    <a:pt x="3016" y="5202"/>
                  </a:lnTo>
                  <a:lnTo>
                    <a:pt x="2992" y="5201"/>
                  </a:lnTo>
                  <a:lnTo>
                    <a:pt x="2970" y="5198"/>
                  </a:lnTo>
                  <a:lnTo>
                    <a:pt x="2949" y="5194"/>
                  </a:lnTo>
                  <a:lnTo>
                    <a:pt x="2929" y="5188"/>
                  </a:lnTo>
                  <a:lnTo>
                    <a:pt x="2910" y="5181"/>
                  </a:lnTo>
                  <a:lnTo>
                    <a:pt x="2892" y="5172"/>
                  </a:lnTo>
                  <a:lnTo>
                    <a:pt x="2874" y="5162"/>
                  </a:lnTo>
                  <a:lnTo>
                    <a:pt x="2859" y="5150"/>
                  </a:lnTo>
                  <a:lnTo>
                    <a:pt x="2843" y="5136"/>
                  </a:lnTo>
                  <a:lnTo>
                    <a:pt x="2829" y="5123"/>
                  </a:lnTo>
                  <a:lnTo>
                    <a:pt x="2815" y="5107"/>
                  </a:lnTo>
                  <a:lnTo>
                    <a:pt x="2803" y="5090"/>
                  </a:lnTo>
                  <a:lnTo>
                    <a:pt x="2791" y="5073"/>
                  </a:lnTo>
                  <a:lnTo>
                    <a:pt x="2779" y="5054"/>
                  </a:lnTo>
                  <a:lnTo>
                    <a:pt x="2769" y="5034"/>
                  </a:lnTo>
                  <a:lnTo>
                    <a:pt x="2759" y="5012"/>
                  </a:lnTo>
                  <a:lnTo>
                    <a:pt x="2752" y="4991"/>
                  </a:lnTo>
                  <a:lnTo>
                    <a:pt x="2743" y="4969"/>
                  </a:lnTo>
                  <a:lnTo>
                    <a:pt x="2736" y="4945"/>
                  </a:lnTo>
                  <a:lnTo>
                    <a:pt x="2729" y="4922"/>
                  </a:lnTo>
                  <a:lnTo>
                    <a:pt x="2723" y="4896"/>
                  </a:lnTo>
                  <a:lnTo>
                    <a:pt x="2718" y="4872"/>
                  </a:lnTo>
                  <a:lnTo>
                    <a:pt x="2709" y="4819"/>
                  </a:lnTo>
                  <a:lnTo>
                    <a:pt x="2701" y="4766"/>
                  </a:lnTo>
                  <a:lnTo>
                    <a:pt x="2697" y="4710"/>
                  </a:lnTo>
                  <a:lnTo>
                    <a:pt x="2695" y="4654"/>
                  </a:lnTo>
                  <a:lnTo>
                    <a:pt x="2694" y="4598"/>
                  </a:lnTo>
                  <a:lnTo>
                    <a:pt x="2694" y="4542"/>
                  </a:lnTo>
                  <a:lnTo>
                    <a:pt x="2695" y="4485"/>
                  </a:lnTo>
                  <a:lnTo>
                    <a:pt x="2698" y="4430"/>
                  </a:lnTo>
                  <a:lnTo>
                    <a:pt x="2701" y="4377"/>
                  </a:lnTo>
                  <a:lnTo>
                    <a:pt x="2706" y="4324"/>
                  </a:lnTo>
                  <a:lnTo>
                    <a:pt x="2710" y="4274"/>
                  </a:lnTo>
                  <a:lnTo>
                    <a:pt x="2721" y="4183"/>
                  </a:lnTo>
                  <a:lnTo>
                    <a:pt x="2733" y="4106"/>
                  </a:lnTo>
                  <a:lnTo>
                    <a:pt x="2743" y="4047"/>
                  </a:lnTo>
                  <a:lnTo>
                    <a:pt x="2752" y="3994"/>
                  </a:lnTo>
                  <a:lnTo>
                    <a:pt x="2701" y="4005"/>
                  </a:lnTo>
                  <a:lnTo>
                    <a:pt x="2643" y="4018"/>
                  </a:lnTo>
                  <a:lnTo>
                    <a:pt x="2567" y="4031"/>
                  </a:lnTo>
                  <a:lnTo>
                    <a:pt x="2478" y="4044"/>
                  </a:lnTo>
                  <a:lnTo>
                    <a:pt x="2429" y="4051"/>
                  </a:lnTo>
                  <a:lnTo>
                    <a:pt x="2379" y="4057"/>
                  </a:lnTo>
                  <a:lnTo>
                    <a:pt x="2325" y="4061"/>
                  </a:lnTo>
                  <a:lnTo>
                    <a:pt x="2272" y="4065"/>
                  </a:lnTo>
                  <a:lnTo>
                    <a:pt x="2217" y="4069"/>
                  </a:lnTo>
                  <a:lnTo>
                    <a:pt x="2161" y="4070"/>
                  </a:lnTo>
                  <a:lnTo>
                    <a:pt x="2106" y="4070"/>
                  </a:lnTo>
                  <a:lnTo>
                    <a:pt x="2051" y="4068"/>
                  </a:lnTo>
                  <a:lnTo>
                    <a:pt x="1996" y="4064"/>
                  </a:lnTo>
                  <a:lnTo>
                    <a:pt x="1943" y="4058"/>
                  </a:lnTo>
                  <a:lnTo>
                    <a:pt x="1917" y="4054"/>
                  </a:lnTo>
                  <a:lnTo>
                    <a:pt x="1891" y="4050"/>
                  </a:lnTo>
                  <a:lnTo>
                    <a:pt x="1867" y="4044"/>
                  </a:lnTo>
                  <a:lnTo>
                    <a:pt x="1842" y="4039"/>
                  </a:lnTo>
                  <a:lnTo>
                    <a:pt x="1819" y="4032"/>
                  </a:lnTo>
                  <a:lnTo>
                    <a:pt x="1796" y="4025"/>
                  </a:lnTo>
                  <a:lnTo>
                    <a:pt x="1773" y="4016"/>
                  </a:lnTo>
                  <a:lnTo>
                    <a:pt x="1752" y="4007"/>
                  </a:lnTo>
                  <a:lnTo>
                    <a:pt x="1731" y="3999"/>
                  </a:lnTo>
                  <a:lnTo>
                    <a:pt x="1712" y="3987"/>
                  </a:lnTo>
                  <a:lnTo>
                    <a:pt x="1693" y="3976"/>
                  </a:lnTo>
                  <a:lnTo>
                    <a:pt x="1675" y="3964"/>
                  </a:lnTo>
                  <a:lnTo>
                    <a:pt x="1658" y="3952"/>
                  </a:lnTo>
                  <a:lnTo>
                    <a:pt x="1643" y="3937"/>
                  </a:lnTo>
                  <a:lnTo>
                    <a:pt x="1628" y="3923"/>
                  </a:lnTo>
                  <a:lnTo>
                    <a:pt x="1615" y="3906"/>
                  </a:lnTo>
                  <a:lnTo>
                    <a:pt x="1603" y="3889"/>
                  </a:lnTo>
                  <a:lnTo>
                    <a:pt x="1593" y="3871"/>
                  </a:lnTo>
                  <a:lnTo>
                    <a:pt x="1583" y="3852"/>
                  </a:lnTo>
                  <a:lnTo>
                    <a:pt x="1575" y="3832"/>
                  </a:lnTo>
                  <a:lnTo>
                    <a:pt x="1569" y="3811"/>
                  </a:lnTo>
                  <a:lnTo>
                    <a:pt x="1564" y="3789"/>
                  </a:lnTo>
                  <a:lnTo>
                    <a:pt x="1561" y="3765"/>
                  </a:lnTo>
                  <a:lnTo>
                    <a:pt x="1559" y="3741"/>
                  </a:lnTo>
                  <a:lnTo>
                    <a:pt x="1559" y="2632"/>
                  </a:lnTo>
                  <a:lnTo>
                    <a:pt x="1217" y="2632"/>
                  </a:lnTo>
                  <a:lnTo>
                    <a:pt x="1217" y="3296"/>
                  </a:lnTo>
                  <a:lnTo>
                    <a:pt x="876" y="3296"/>
                  </a:lnTo>
                  <a:lnTo>
                    <a:pt x="876" y="2141"/>
                  </a:lnTo>
                  <a:lnTo>
                    <a:pt x="5104" y="2141"/>
                  </a:lnTo>
                  <a:lnTo>
                    <a:pt x="5104" y="3310"/>
                  </a:lnTo>
                  <a:close/>
                  <a:moveTo>
                    <a:pt x="5350" y="1722"/>
                  </a:moveTo>
                  <a:lnTo>
                    <a:pt x="5350" y="1722"/>
                  </a:lnTo>
                  <a:lnTo>
                    <a:pt x="5325" y="1721"/>
                  </a:lnTo>
                  <a:lnTo>
                    <a:pt x="5303" y="1718"/>
                  </a:lnTo>
                  <a:lnTo>
                    <a:pt x="5280" y="1712"/>
                  </a:lnTo>
                  <a:lnTo>
                    <a:pt x="5258" y="1704"/>
                  </a:lnTo>
                  <a:lnTo>
                    <a:pt x="5238" y="1694"/>
                  </a:lnTo>
                  <a:lnTo>
                    <a:pt x="5219" y="1682"/>
                  </a:lnTo>
                  <a:lnTo>
                    <a:pt x="5201" y="1669"/>
                  </a:lnTo>
                  <a:lnTo>
                    <a:pt x="5184" y="1654"/>
                  </a:lnTo>
                  <a:lnTo>
                    <a:pt x="5169" y="1637"/>
                  </a:lnTo>
                  <a:lnTo>
                    <a:pt x="5155" y="1619"/>
                  </a:lnTo>
                  <a:lnTo>
                    <a:pt x="5144" y="1601"/>
                  </a:lnTo>
                  <a:lnTo>
                    <a:pt x="5134" y="1579"/>
                  </a:lnTo>
                  <a:lnTo>
                    <a:pt x="5126" y="1558"/>
                  </a:lnTo>
                  <a:lnTo>
                    <a:pt x="5121" y="1536"/>
                  </a:lnTo>
                  <a:lnTo>
                    <a:pt x="5117" y="1512"/>
                  </a:lnTo>
                  <a:lnTo>
                    <a:pt x="5116" y="1489"/>
                  </a:lnTo>
                  <a:lnTo>
                    <a:pt x="5117" y="1466"/>
                  </a:lnTo>
                  <a:lnTo>
                    <a:pt x="5121" y="1442"/>
                  </a:lnTo>
                  <a:lnTo>
                    <a:pt x="5126" y="1420"/>
                  </a:lnTo>
                  <a:lnTo>
                    <a:pt x="5134" y="1399"/>
                  </a:lnTo>
                  <a:lnTo>
                    <a:pt x="5144" y="1379"/>
                  </a:lnTo>
                  <a:lnTo>
                    <a:pt x="5155" y="1359"/>
                  </a:lnTo>
                  <a:lnTo>
                    <a:pt x="5169" y="1341"/>
                  </a:lnTo>
                  <a:lnTo>
                    <a:pt x="5184" y="1324"/>
                  </a:lnTo>
                  <a:lnTo>
                    <a:pt x="5201" y="1309"/>
                  </a:lnTo>
                  <a:lnTo>
                    <a:pt x="5219" y="1296"/>
                  </a:lnTo>
                  <a:lnTo>
                    <a:pt x="5238" y="1284"/>
                  </a:lnTo>
                  <a:lnTo>
                    <a:pt x="5258" y="1275"/>
                  </a:lnTo>
                  <a:lnTo>
                    <a:pt x="5280" y="1267"/>
                  </a:lnTo>
                  <a:lnTo>
                    <a:pt x="5303" y="1261"/>
                  </a:lnTo>
                  <a:lnTo>
                    <a:pt x="5325" y="1257"/>
                  </a:lnTo>
                  <a:lnTo>
                    <a:pt x="5350" y="1256"/>
                  </a:lnTo>
                  <a:lnTo>
                    <a:pt x="5373" y="1257"/>
                  </a:lnTo>
                  <a:lnTo>
                    <a:pt x="5396" y="1261"/>
                  </a:lnTo>
                  <a:lnTo>
                    <a:pt x="5419" y="1267"/>
                  </a:lnTo>
                  <a:lnTo>
                    <a:pt x="5440" y="1275"/>
                  </a:lnTo>
                  <a:lnTo>
                    <a:pt x="5460" y="1284"/>
                  </a:lnTo>
                  <a:lnTo>
                    <a:pt x="5479" y="1296"/>
                  </a:lnTo>
                  <a:lnTo>
                    <a:pt x="5497" y="1309"/>
                  </a:lnTo>
                  <a:lnTo>
                    <a:pt x="5513" y="1324"/>
                  </a:lnTo>
                  <a:lnTo>
                    <a:pt x="5529" y="1341"/>
                  </a:lnTo>
                  <a:lnTo>
                    <a:pt x="5542" y="1359"/>
                  </a:lnTo>
                  <a:lnTo>
                    <a:pt x="5554" y="1379"/>
                  </a:lnTo>
                  <a:lnTo>
                    <a:pt x="5564" y="1399"/>
                  </a:lnTo>
                  <a:lnTo>
                    <a:pt x="5571" y="1420"/>
                  </a:lnTo>
                  <a:lnTo>
                    <a:pt x="5577" y="1442"/>
                  </a:lnTo>
                  <a:lnTo>
                    <a:pt x="5580" y="1466"/>
                  </a:lnTo>
                  <a:lnTo>
                    <a:pt x="5582" y="1489"/>
                  </a:lnTo>
                  <a:lnTo>
                    <a:pt x="5580" y="1512"/>
                  </a:lnTo>
                  <a:lnTo>
                    <a:pt x="5577" y="1536"/>
                  </a:lnTo>
                  <a:lnTo>
                    <a:pt x="5571" y="1558"/>
                  </a:lnTo>
                  <a:lnTo>
                    <a:pt x="5564" y="1579"/>
                  </a:lnTo>
                  <a:lnTo>
                    <a:pt x="5554" y="1601"/>
                  </a:lnTo>
                  <a:lnTo>
                    <a:pt x="5542" y="1619"/>
                  </a:lnTo>
                  <a:lnTo>
                    <a:pt x="5529" y="1637"/>
                  </a:lnTo>
                  <a:lnTo>
                    <a:pt x="5513" y="1654"/>
                  </a:lnTo>
                  <a:lnTo>
                    <a:pt x="5497" y="1669"/>
                  </a:lnTo>
                  <a:lnTo>
                    <a:pt x="5479" y="1682"/>
                  </a:lnTo>
                  <a:lnTo>
                    <a:pt x="5460" y="1694"/>
                  </a:lnTo>
                  <a:lnTo>
                    <a:pt x="5440" y="1704"/>
                  </a:lnTo>
                  <a:lnTo>
                    <a:pt x="5419" y="1712"/>
                  </a:lnTo>
                  <a:lnTo>
                    <a:pt x="5396" y="1718"/>
                  </a:lnTo>
                  <a:lnTo>
                    <a:pt x="5373" y="1721"/>
                  </a:lnTo>
                  <a:lnTo>
                    <a:pt x="5350" y="1722"/>
                  </a:lnTo>
                  <a:close/>
                  <a:moveTo>
                    <a:pt x="4016" y="2679"/>
                  </a:moveTo>
                  <a:lnTo>
                    <a:pt x="2045" y="2679"/>
                  </a:lnTo>
                  <a:lnTo>
                    <a:pt x="2045" y="3023"/>
                  </a:lnTo>
                  <a:lnTo>
                    <a:pt x="4016" y="3023"/>
                  </a:lnTo>
                  <a:lnTo>
                    <a:pt x="4016" y="2679"/>
                  </a:lnTo>
                  <a:close/>
                  <a:moveTo>
                    <a:pt x="2045" y="3695"/>
                  </a:moveTo>
                  <a:lnTo>
                    <a:pt x="4016" y="3695"/>
                  </a:lnTo>
                  <a:lnTo>
                    <a:pt x="4016" y="3352"/>
                  </a:lnTo>
                  <a:lnTo>
                    <a:pt x="2045" y="3352"/>
                  </a:lnTo>
                  <a:lnTo>
                    <a:pt x="2045" y="369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PA_组合 4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483785" y="4805506"/>
            <a:ext cx="544512" cy="544513"/>
            <a:chOff x="7968177" y="4267414"/>
            <a:chExt cx="544531" cy="544531"/>
          </a:xfrm>
        </p:grpSpPr>
        <p:sp>
          <p:nvSpPr>
            <p:cNvPr id="14" name="圆角矩形 54"/>
            <p:cNvSpPr/>
            <p:nvPr/>
          </p:nvSpPr>
          <p:spPr>
            <a:xfrm>
              <a:off x="7968177" y="4267414"/>
              <a:ext cx="544531" cy="5445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KSO_Shape"/>
            <p:cNvSpPr>
              <a:spLocks/>
            </p:cNvSpPr>
            <p:nvPr/>
          </p:nvSpPr>
          <p:spPr bwMode="auto">
            <a:xfrm>
              <a:off x="8066605" y="4362667"/>
              <a:ext cx="349262" cy="347674"/>
            </a:xfrm>
            <a:custGeom>
              <a:avLst/>
              <a:gdLst>
                <a:gd name="T0" fmla="*/ 0 w 1438275"/>
                <a:gd name="T1" fmla="*/ 2252360 h 1425575"/>
                <a:gd name="T2" fmla="*/ 365180 w 1438275"/>
                <a:gd name="T3" fmla="*/ 2252360 h 1425575"/>
                <a:gd name="T4" fmla="*/ 365180 w 1438275"/>
                <a:gd name="T5" fmla="*/ 2946274 h 1425575"/>
                <a:gd name="T6" fmla="*/ 2979731 w 1438275"/>
                <a:gd name="T7" fmla="*/ 2946274 h 1425575"/>
                <a:gd name="T8" fmla="*/ 2979731 w 1438275"/>
                <a:gd name="T9" fmla="*/ 2252360 h 1425575"/>
                <a:gd name="T10" fmla="*/ 3341959 w 1438275"/>
                <a:gd name="T11" fmla="*/ 2252360 h 1425575"/>
                <a:gd name="T12" fmla="*/ 3341959 w 1438275"/>
                <a:gd name="T13" fmla="*/ 3315771 h 1425575"/>
                <a:gd name="T14" fmla="*/ 0 w 1438275"/>
                <a:gd name="T15" fmla="*/ 3315771 h 1425575"/>
                <a:gd name="T16" fmla="*/ 1209893 w 1438275"/>
                <a:gd name="T17" fmla="*/ 0 h 1425575"/>
                <a:gd name="T18" fmla="*/ 2154199 w 1438275"/>
                <a:gd name="T19" fmla="*/ 0 h 1425575"/>
                <a:gd name="T20" fmla="*/ 2154199 w 1438275"/>
                <a:gd name="T21" fmla="*/ 1183932 h 1425575"/>
                <a:gd name="T22" fmla="*/ 2725946 w 1438275"/>
                <a:gd name="T23" fmla="*/ 1183932 h 1425575"/>
                <a:gd name="T24" fmla="*/ 1682783 w 1438275"/>
                <a:gd name="T25" fmla="*/ 2632679 h 1425575"/>
                <a:gd name="T26" fmla="*/ 1681307 w 1438275"/>
                <a:gd name="T27" fmla="*/ 2632679 h 1425575"/>
                <a:gd name="T28" fmla="*/ 638144 w 1438275"/>
                <a:gd name="T29" fmla="*/ 1183932 h 1425575"/>
                <a:gd name="T30" fmla="*/ 1209893 w 1438275"/>
                <a:gd name="T31" fmla="*/ 1183932 h 142557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38275" h="1425575">
                  <a:moveTo>
                    <a:pt x="0" y="968375"/>
                  </a:moveTo>
                  <a:lnTo>
                    <a:pt x="157162" y="968375"/>
                  </a:lnTo>
                  <a:lnTo>
                    <a:pt x="157162" y="1266715"/>
                  </a:lnTo>
                  <a:lnTo>
                    <a:pt x="1282383" y="1266715"/>
                  </a:lnTo>
                  <a:lnTo>
                    <a:pt x="1282383" y="968375"/>
                  </a:lnTo>
                  <a:lnTo>
                    <a:pt x="1438275" y="968375"/>
                  </a:lnTo>
                  <a:lnTo>
                    <a:pt x="1438275" y="1425575"/>
                  </a:lnTo>
                  <a:lnTo>
                    <a:pt x="0" y="1425575"/>
                  </a:lnTo>
                  <a:lnTo>
                    <a:pt x="0" y="968375"/>
                  </a:lnTo>
                  <a:close/>
                  <a:moveTo>
                    <a:pt x="520700" y="0"/>
                  </a:moveTo>
                  <a:lnTo>
                    <a:pt x="927100" y="0"/>
                  </a:lnTo>
                  <a:lnTo>
                    <a:pt x="927100" y="509017"/>
                  </a:lnTo>
                  <a:lnTo>
                    <a:pt x="1173162" y="509017"/>
                  </a:lnTo>
                  <a:lnTo>
                    <a:pt x="724217" y="1131888"/>
                  </a:lnTo>
                  <a:lnTo>
                    <a:pt x="723582" y="1131888"/>
                  </a:lnTo>
                  <a:lnTo>
                    <a:pt x="274637" y="509017"/>
                  </a:lnTo>
                  <a:lnTo>
                    <a:pt x="520700" y="509017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PA_文本框 15"/>
          <p:cNvSpPr txBox="1"/>
          <p:nvPr>
            <p:custDataLst>
              <p:tags r:id="rId7"/>
            </p:custDataLst>
          </p:nvPr>
        </p:nvSpPr>
        <p:spPr>
          <a:xfrm>
            <a:off x="1168100" y="1430653"/>
            <a:ext cx="4176059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kumimoji="0" lang="en-CA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The model can correctly predict 87.16% of passenger</a:t>
            </a:r>
            <a:r>
              <a:rPr kumimoji="0" lang="en-CA" altLang="zh-CN" sz="16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satisfactions (both </a:t>
            </a:r>
            <a:r>
              <a:rPr lang="en-CA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satisfied and neutral or dissatisfied).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PA_文本框 16"/>
          <p:cNvSpPr txBox="1"/>
          <p:nvPr>
            <p:custDataLst>
              <p:tags r:id="rId8"/>
            </p:custDataLst>
          </p:nvPr>
        </p:nvSpPr>
        <p:spPr>
          <a:xfrm>
            <a:off x="1168101" y="2599285"/>
            <a:ext cx="4122084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CA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The model is 86.94% precise on predicting true satisfied passengers out of all satisfied predictions and is 83.49% accurate on predicting true satisfied passengers out of all actual satisfied passengers 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PA_文本框 17"/>
          <p:cNvSpPr txBox="1"/>
          <p:nvPr>
            <p:custDataLst>
              <p:tags r:id="rId9"/>
            </p:custDataLst>
          </p:nvPr>
        </p:nvSpPr>
        <p:spPr>
          <a:xfrm>
            <a:off x="1168101" y="4408093"/>
            <a:ext cx="4262323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The model’s balanced ability to both capture positive cases (recall) and be accurate with the cases it does capture (precision) is 0.85, which is commonly seen as a good value.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 Placeholder 1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L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ogistic Regression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2" name="Table 23">
            <a:extLst>
              <a:ext uri="{FF2B5EF4-FFF2-40B4-BE49-F238E27FC236}">
                <a16:creationId xmlns:a16="http://schemas.microsoft.com/office/drawing/2014/main" id="{B2D36885-28C9-1D0C-8C8F-3A86A6B1D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282924"/>
              </p:ext>
            </p:extLst>
          </p:nvPr>
        </p:nvGraphicFramePr>
        <p:xfrm>
          <a:off x="5344160" y="3574717"/>
          <a:ext cx="684784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9568">
                  <a:extLst>
                    <a:ext uri="{9D8B030D-6E8A-4147-A177-3AD203B41FA5}">
                      <a16:colId xmlns:a16="http://schemas.microsoft.com/office/drawing/2014/main" val="2025484233"/>
                    </a:ext>
                  </a:extLst>
                </a:gridCol>
                <a:gridCol w="1369568">
                  <a:extLst>
                    <a:ext uri="{9D8B030D-6E8A-4147-A177-3AD203B41FA5}">
                      <a16:colId xmlns:a16="http://schemas.microsoft.com/office/drawing/2014/main" val="2167312538"/>
                    </a:ext>
                  </a:extLst>
                </a:gridCol>
                <a:gridCol w="1369568">
                  <a:extLst>
                    <a:ext uri="{9D8B030D-6E8A-4147-A177-3AD203B41FA5}">
                      <a16:colId xmlns:a16="http://schemas.microsoft.com/office/drawing/2014/main" val="2553188677"/>
                    </a:ext>
                  </a:extLst>
                </a:gridCol>
                <a:gridCol w="1369568">
                  <a:extLst>
                    <a:ext uri="{9D8B030D-6E8A-4147-A177-3AD203B41FA5}">
                      <a16:colId xmlns:a16="http://schemas.microsoft.com/office/drawing/2014/main" val="2282759401"/>
                    </a:ext>
                  </a:extLst>
                </a:gridCol>
                <a:gridCol w="1369568">
                  <a:extLst>
                    <a:ext uri="{9D8B030D-6E8A-4147-A177-3AD203B41FA5}">
                      <a16:colId xmlns:a16="http://schemas.microsoft.com/office/drawing/2014/main" val="921458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F-1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43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87.16%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86.94%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83.49%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0.9274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5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655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6096000" y="1401510"/>
            <a:ext cx="6096000" cy="20328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PA_图片占位符 12" hidden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053647"/>
            <a:ext cx="7559675" cy="2520950"/>
          </a:xfrm>
          <a:prstGeom prst="rect">
            <a:avLst/>
          </a:prstGeom>
        </p:spPr>
      </p:pic>
      <p:sp>
        <p:nvSpPr>
          <p:cNvPr id="4" name="PA_文本框 17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57950" y="1716673"/>
            <a:ext cx="5081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lvl="0" algn="ctr">
              <a:defRPr/>
            </a:pPr>
            <a:r>
              <a:rPr lang="en-CA" altLang="zh-CN" sz="2000" b="1" dirty="0">
                <a:solidFill>
                  <a:srgbClr val="FFFFFF"/>
                </a:solidFill>
                <a:cs typeface="+mn-ea"/>
                <a:sym typeface="+mn-lt"/>
              </a:rPr>
              <a:t>Classification Statistics </a:t>
            </a:r>
            <a:r>
              <a:rPr lang="en-US" altLang="zh-CN" sz="2000" b="1" dirty="0">
                <a:solidFill>
                  <a:srgbClr val="FFFFFF"/>
                </a:solidFill>
                <a:cs typeface="+mn-ea"/>
                <a:sym typeface="+mn-lt"/>
              </a:rPr>
              <a:t>at</a:t>
            </a:r>
            <a:r>
              <a:rPr lang="zh-CN" altLang="en-US" sz="20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cs typeface="+mn-ea"/>
                <a:sym typeface="+mn-lt"/>
              </a:rPr>
              <a:t>max depth</a:t>
            </a:r>
            <a:r>
              <a:rPr lang="zh-CN" altLang="en-US" sz="20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cs typeface="+mn-ea"/>
                <a:sym typeface="+mn-lt"/>
              </a:rPr>
              <a:t>=</a:t>
            </a:r>
            <a:r>
              <a:rPr lang="zh-CN" altLang="en-US" sz="2000" b="1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PA_文本框 17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17675" y="3987347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E84C3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Accuracy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84C3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PA_矩形 17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2431" y="4307592"/>
            <a:ext cx="4379913" cy="66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The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 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model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 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is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 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88.78%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 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correct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.</a:t>
            </a:r>
            <a:endParaRPr lang="en-CA" sz="1400" dirty="0">
              <a:solidFill>
                <a:srgbClr val="000000">
                  <a:lumMod val="75000"/>
                  <a:lumOff val="25000"/>
                </a:srgbClr>
              </a:solidFill>
              <a:latin typeface="+mn-lt"/>
              <a:ea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PA_文本框 17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73888" y="3987347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60A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A914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Precision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A914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PA_矩形 18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61927" y="4307689"/>
            <a:ext cx="5218111" cy="69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W</a:t>
            </a:r>
            <a:r>
              <a:rPr lang="en-CA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hen it predicts satisfaction, there are 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84.63</a:t>
            </a:r>
            <a:r>
              <a:rPr lang="en-CA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% of people who are actually satisfied with airline services. </a:t>
            </a:r>
          </a:p>
        </p:txBody>
      </p:sp>
      <p:grpSp>
        <p:nvGrpSpPr>
          <p:cNvPr id="10" name="PA_组合 9"/>
          <p:cNvGrpSpPr/>
          <p:nvPr>
            <p:custDataLst>
              <p:tags r:id="rId8"/>
            </p:custDataLst>
          </p:nvPr>
        </p:nvGrpSpPr>
        <p:grpSpPr>
          <a:xfrm>
            <a:off x="841375" y="4088947"/>
            <a:ext cx="720725" cy="719138"/>
            <a:chOff x="841375" y="5203825"/>
            <a:chExt cx="720725" cy="719138"/>
          </a:xfrm>
        </p:grpSpPr>
        <p:sp>
          <p:nvSpPr>
            <p:cNvPr id="11" name="圆角矩形 19"/>
            <p:cNvSpPr>
              <a:spLocks noChangeAspect="1" noChangeArrowheads="1"/>
            </p:cNvSpPr>
            <p:nvPr/>
          </p:nvSpPr>
          <p:spPr bwMode="auto">
            <a:xfrm>
              <a:off x="841375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2" name="Group 4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450" y="5297488"/>
              <a:ext cx="534988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PA_组合 12"/>
          <p:cNvGrpSpPr/>
          <p:nvPr>
            <p:custDataLst>
              <p:tags r:id="rId9"/>
            </p:custDataLst>
          </p:nvPr>
        </p:nvGrpSpPr>
        <p:grpSpPr>
          <a:xfrm>
            <a:off x="6097588" y="4088947"/>
            <a:ext cx="720725" cy="719138"/>
            <a:chOff x="6097588" y="5203825"/>
            <a:chExt cx="720725" cy="719138"/>
          </a:xfrm>
        </p:grpSpPr>
        <p:sp>
          <p:nvSpPr>
            <p:cNvPr id="14" name="圆角矩形 20"/>
            <p:cNvSpPr>
              <a:spLocks noChangeAspect="1" noChangeArrowheads="1"/>
            </p:cNvSpPr>
            <p:nvPr/>
          </p:nvSpPr>
          <p:spPr bwMode="auto">
            <a:xfrm>
              <a:off x="6097588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5" name="Group 5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75" y="5284788"/>
              <a:ext cx="541338" cy="487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PA_文本框 17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717675" y="5454197"/>
            <a:ext cx="8643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1596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Recall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1596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PA_矩形 17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705714" y="5764186"/>
            <a:ext cx="43799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600" dirty="0">
                <a:latin typeface="+mn-lt"/>
              </a:rPr>
              <a:t>W</a:t>
            </a:r>
            <a:r>
              <a:rPr lang="en-CA" sz="1600" dirty="0">
                <a:latin typeface="+mn-lt"/>
              </a:rPr>
              <a:t>hen people are actually satisfied with airline </a:t>
            </a:r>
            <a:r>
              <a:rPr lang="en-CA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</a:rPr>
              <a:t>services</a:t>
            </a:r>
            <a:r>
              <a:rPr lang="en-CA" sz="1600" dirty="0">
                <a:latin typeface="+mn-lt"/>
              </a:rPr>
              <a:t>, there are 9</a:t>
            </a:r>
            <a:r>
              <a:rPr lang="en-US" altLang="zh-CN" sz="1600" dirty="0">
                <a:latin typeface="+mn-lt"/>
              </a:rPr>
              <a:t>1.18</a:t>
            </a:r>
            <a:r>
              <a:rPr lang="en-CA" sz="1600" dirty="0">
                <a:latin typeface="+mn-lt"/>
              </a:rPr>
              <a:t>% to predict people are satisfied. </a:t>
            </a:r>
          </a:p>
        </p:txBody>
      </p:sp>
      <p:sp>
        <p:nvSpPr>
          <p:cNvPr id="18" name="PA_文本框 17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73888" y="5454197"/>
            <a:ext cx="1236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0060A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B22B2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F-1 Score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B22B2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PA_矩形 18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961927" y="5761247"/>
            <a:ext cx="5337855" cy="101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CA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The weighted average of Precision and Recall is the F1 Score. Therefore, both false positives and false negatives are considered while calculating this score.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0" name="PA_组合 19"/>
          <p:cNvGrpSpPr/>
          <p:nvPr>
            <p:custDataLst>
              <p:tags r:id="rId14"/>
            </p:custDataLst>
          </p:nvPr>
        </p:nvGrpSpPr>
        <p:grpSpPr>
          <a:xfrm>
            <a:off x="841375" y="5555797"/>
            <a:ext cx="720725" cy="719138"/>
            <a:chOff x="841375" y="5203825"/>
            <a:chExt cx="720725" cy="719138"/>
          </a:xfrm>
        </p:grpSpPr>
        <p:sp>
          <p:nvSpPr>
            <p:cNvPr id="21" name="圆角矩形 19"/>
            <p:cNvSpPr>
              <a:spLocks noChangeAspect="1" noChangeArrowheads="1"/>
            </p:cNvSpPr>
            <p:nvPr/>
          </p:nvSpPr>
          <p:spPr bwMode="auto">
            <a:xfrm>
              <a:off x="841375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2" name="Group 4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450" y="5297488"/>
              <a:ext cx="534988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PA_组合 22"/>
          <p:cNvGrpSpPr/>
          <p:nvPr>
            <p:custDataLst>
              <p:tags r:id="rId15"/>
            </p:custDataLst>
          </p:nvPr>
        </p:nvGrpSpPr>
        <p:grpSpPr>
          <a:xfrm>
            <a:off x="6097588" y="5555797"/>
            <a:ext cx="720725" cy="719138"/>
            <a:chOff x="6097588" y="5203825"/>
            <a:chExt cx="720725" cy="719138"/>
          </a:xfrm>
        </p:grpSpPr>
        <p:sp>
          <p:nvSpPr>
            <p:cNvPr id="24" name="圆角矩形 20"/>
            <p:cNvSpPr>
              <a:spLocks noChangeAspect="1" noChangeArrowheads="1"/>
            </p:cNvSpPr>
            <p:nvPr/>
          </p:nvSpPr>
          <p:spPr bwMode="auto">
            <a:xfrm>
              <a:off x="6097588" y="5203825"/>
              <a:ext cx="720725" cy="719138"/>
            </a:xfrm>
            <a:prstGeom prst="roundRect">
              <a:avLst>
                <a:gd name="adj" fmla="val 3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5" name="Group 5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75" y="5284788"/>
              <a:ext cx="541338" cy="487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" name="图片占位符 29" descr="图片包含 室内, 平面, 天花板, 机场&#10;&#10;已生成极高可信度的说明"/>
          <p:cNvPicPr>
            <a:picLocks noGrp="1" noChangeAspect="1"/>
          </p:cNvPicPr>
          <p:nvPr>
            <p:ph type="pic" sz="quarter" idx="13"/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1401511"/>
            <a:ext cx="6095999" cy="2032853"/>
          </a:xfrm>
        </p:spPr>
      </p:pic>
      <p:sp>
        <p:nvSpPr>
          <p:cNvPr id="27" name="Text Placeholder 1"/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Decision Tree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(random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state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=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42)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8" name="Table 23">
            <a:extLst>
              <a:ext uri="{FF2B5EF4-FFF2-40B4-BE49-F238E27FC236}">
                <a16:creationId xmlns:a16="http://schemas.microsoft.com/office/drawing/2014/main" id="{470291D1-5D6F-8B57-7380-F1684F344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72840"/>
              </p:ext>
            </p:extLst>
          </p:nvPr>
        </p:nvGraphicFramePr>
        <p:xfrm>
          <a:off x="6095999" y="2293924"/>
          <a:ext cx="60960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2548423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673125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3188677"/>
                    </a:ext>
                  </a:extLst>
                </a:gridCol>
                <a:gridCol w="1259845">
                  <a:extLst>
                    <a:ext uri="{9D8B030D-6E8A-4147-A177-3AD203B41FA5}">
                      <a16:colId xmlns:a16="http://schemas.microsoft.com/office/drawing/2014/main" val="2282759401"/>
                    </a:ext>
                  </a:extLst>
                </a:gridCol>
                <a:gridCol w="1178555">
                  <a:extLst>
                    <a:ext uri="{9D8B030D-6E8A-4147-A177-3AD203B41FA5}">
                      <a16:colId xmlns:a16="http://schemas.microsoft.com/office/drawing/2014/main" val="921458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F-1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43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88.78%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84.63%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91.18%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0.925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5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992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  <p:bldP spid="7" grpId="0"/>
      <p:bldP spid="8" grpId="0"/>
      <p:bldP spid="9" grpId="0"/>
      <p:bldP spid="16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plane, sky, outdoor, flying&#10;&#10;Description automatically generated">
            <a:extLst>
              <a:ext uri="{FF2B5EF4-FFF2-40B4-BE49-F238E27FC236}">
                <a16:creationId xmlns:a16="http://schemas.microsoft.com/office/drawing/2014/main" id="{6096CC0F-719A-A203-FC14-3DCD60184A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5" b="40715"/>
          <a:stretch/>
        </p:blipFill>
        <p:spPr>
          <a:xfrm>
            <a:off x="0" y="1319016"/>
            <a:ext cx="7559675" cy="2520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24AD572-1511-F4F3-5499-BDA198DC57B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588079" y="610685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Check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Model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Stability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637A7-D519-95A9-86DC-26E3A05C1BDC}"/>
              </a:ext>
            </a:extLst>
          </p:cNvPr>
          <p:cNvSpPr txBox="1"/>
          <p:nvPr/>
        </p:nvSpPr>
        <p:spPr>
          <a:xfrm>
            <a:off x="7844972" y="1891151"/>
            <a:ext cx="4103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choosing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similar,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stable.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97C3A-C0F6-3B15-4471-1384EAFD5057}"/>
              </a:ext>
            </a:extLst>
          </p:cNvPr>
          <p:cNvSpPr/>
          <p:nvPr/>
        </p:nvSpPr>
        <p:spPr>
          <a:xfrm>
            <a:off x="952500" y="4049486"/>
            <a:ext cx="253637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22D08-084B-B6FA-EE50-0133728ADB18}"/>
              </a:ext>
            </a:extLst>
          </p:cNvPr>
          <p:cNvSpPr/>
          <p:nvPr/>
        </p:nvSpPr>
        <p:spPr>
          <a:xfrm>
            <a:off x="4827814" y="4049486"/>
            <a:ext cx="253637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56EA6C-5A6A-EC8E-AFBF-51C79A1D6A87}"/>
              </a:ext>
            </a:extLst>
          </p:cNvPr>
          <p:cNvSpPr/>
          <p:nvPr/>
        </p:nvSpPr>
        <p:spPr>
          <a:xfrm>
            <a:off x="8703128" y="4035374"/>
            <a:ext cx="253637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201</a:t>
            </a: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E999203-7918-95E3-A377-96C453C18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98330"/>
              </p:ext>
            </p:extLst>
          </p:nvPr>
        </p:nvGraphicFramePr>
        <p:xfrm>
          <a:off x="602343" y="4793356"/>
          <a:ext cx="3236686" cy="1686076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091400580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3571314729"/>
                    </a:ext>
                  </a:extLst>
                </a:gridCol>
              </a:tblGrid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Accuracy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88.43%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620670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84.47%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83304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Recall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91.09%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623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F1-score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5379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7D018C-D702-398A-1F91-6ECA17EF5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552050"/>
              </p:ext>
            </p:extLst>
          </p:nvPr>
        </p:nvGraphicFramePr>
        <p:xfrm>
          <a:off x="4608286" y="4793356"/>
          <a:ext cx="3236686" cy="1686076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091400580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3571314729"/>
                    </a:ext>
                  </a:extLst>
                </a:gridCol>
              </a:tblGrid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Accuracy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89.01%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620670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84.57%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83304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Recall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91.25%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623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F1-score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0.88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5379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1C212A7-6F41-B9C8-3EC9-00AFDD70E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52647"/>
              </p:ext>
            </p:extLst>
          </p:nvPr>
        </p:nvGraphicFramePr>
        <p:xfrm>
          <a:off x="8450944" y="4793356"/>
          <a:ext cx="3236686" cy="1686076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091400580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3571314729"/>
                    </a:ext>
                  </a:extLst>
                </a:gridCol>
              </a:tblGrid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Accuracy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88.13%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620670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CA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83.85%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83304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Recall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90.43%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623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F1-score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0.87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5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104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"/>
          <p:cNvSpPr/>
          <p:nvPr/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cs typeface="+mn-ea"/>
              <a:sym typeface="+mn-lt"/>
            </a:endParaRPr>
          </a:p>
        </p:txBody>
      </p:sp>
      <p:pic>
        <p:nvPicPr>
          <p:cNvPr id="3" name="图片占位符 2" descr="图片包含 室内, 建筑物, 餐桌&#10;&#10;已生成极高可信度的说明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Frame 8"/>
          <p:cNvSpPr/>
          <p:nvPr/>
        </p:nvSpPr>
        <p:spPr>
          <a:xfrm>
            <a:off x="2597404" y="1232332"/>
            <a:ext cx="4002060" cy="3698820"/>
          </a:xfrm>
          <a:prstGeom prst="frame">
            <a:avLst>
              <a:gd name="adj1" fmla="val 40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Frame 8"/>
          <p:cNvSpPr/>
          <p:nvPr/>
        </p:nvSpPr>
        <p:spPr>
          <a:xfrm>
            <a:off x="3141690" y="423844"/>
            <a:ext cx="4002060" cy="3698820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4318889" y="2782669"/>
            <a:ext cx="266001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CONTENT</a:t>
            </a: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7426960" y="3085713"/>
            <a:ext cx="4642576" cy="27279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CA" altLang="zh-CN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Data Preprocessing &amp; EDA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CA" altLang="zh-CN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Data Modeling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CA" altLang="zh-CN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Summary 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&amp; Recommendation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16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/>
          <p:nvPr/>
        </p:nvGrpSpPr>
        <p:grpSpPr>
          <a:xfrm>
            <a:off x="8480254" y="1812385"/>
            <a:ext cx="2827291" cy="858637"/>
            <a:chOff x="2469637" y="2543073"/>
            <a:chExt cx="2120468" cy="643978"/>
          </a:xfrm>
        </p:grpSpPr>
        <p:sp>
          <p:nvSpPr>
            <p:cNvPr id="3" name="Flowchart: Data 40"/>
            <p:cNvSpPr/>
            <p:nvPr/>
          </p:nvSpPr>
          <p:spPr>
            <a:xfrm rot="16200000" flipH="1" flipV="1">
              <a:off x="4163077" y="2756126"/>
              <a:ext cx="640080" cy="213975"/>
            </a:xfrm>
            <a:prstGeom prst="flowChartInputOutput">
              <a:avLst/>
            </a:prstGeom>
            <a:solidFill>
              <a:schemeClr val="accent2"/>
            </a:solidFill>
            <a:ln w="44450">
              <a:solidFill>
                <a:schemeClr val="bg1"/>
              </a:solidFill>
            </a:ln>
            <a:effectLst>
              <a:outerShdw blurRad="88900" dist="635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Group 51"/>
            <p:cNvGrpSpPr/>
            <p:nvPr/>
          </p:nvGrpSpPr>
          <p:grpSpPr>
            <a:xfrm>
              <a:off x="2469637" y="2543073"/>
              <a:ext cx="2120468" cy="643978"/>
              <a:chOff x="2460112" y="2094062"/>
              <a:chExt cx="2120468" cy="643978"/>
            </a:xfrm>
          </p:grpSpPr>
          <p:sp>
            <p:nvSpPr>
              <p:cNvPr id="5" name="Flowchart: Data 32"/>
              <p:cNvSpPr/>
              <p:nvPr/>
            </p:nvSpPr>
            <p:spPr>
              <a:xfrm rot="16200000" flipH="1" flipV="1">
                <a:off x="2247060" y="2307114"/>
                <a:ext cx="640080" cy="213975"/>
              </a:xfrm>
              <a:prstGeom prst="flowChartInputOutput">
                <a:avLst/>
              </a:prstGeom>
              <a:solidFill>
                <a:schemeClr val="accent2"/>
              </a:solidFill>
              <a:ln w="44450">
                <a:solidFill>
                  <a:schemeClr val="bg1"/>
                </a:solidFill>
              </a:ln>
              <a:effectLst>
                <a:outerShdw blurRad="88900" dist="63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Rectangle 34"/>
              <p:cNvSpPr/>
              <p:nvPr/>
            </p:nvSpPr>
            <p:spPr>
              <a:xfrm>
                <a:off x="2673145" y="2224816"/>
                <a:ext cx="1907435" cy="513224"/>
              </a:xfrm>
              <a:prstGeom prst="rect">
                <a:avLst/>
              </a:prstGeom>
              <a:solidFill>
                <a:schemeClr val="accent2"/>
              </a:solidFill>
              <a:ln w="44450">
                <a:solidFill>
                  <a:schemeClr val="bg1"/>
                </a:solidFill>
              </a:ln>
              <a:effectLst>
                <a:outerShdw blurRad="88900" dist="635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Max</a:t>
                </a: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Depth</a:t>
                </a:r>
                <a:endParaRPr 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4" name="文本框 23"/>
          <p:cNvSpPr txBox="1"/>
          <p:nvPr/>
        </p:nvSpPr>
        <p:spPr bwMode="auto">
          <a:xfrm>
            <a:off x="7772400" y="3309816"/>
            <a:ext cx="43647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CA" altLang="zh-CN" dirty="0"/>
              <a:t>the best tree depth for highest model accuracy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20.</a:t>
            </a:r>
            <a:r>
              <a:rPr lang="zh-CN" altLang="en-US" dirty="0"/>
              <a:t> </a:t>
            </a:r>
            <a:endParaRPr lang="en-CA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CA" dirty="0"/>
              <a:t>he highest accuracy of the decision tree model is with the depth of 11.</a:t>
            </a:r>
          </a:p>
        </p:txBody>
      </p:sp>
      <p:sp>
        <p:nvSpPr>
          <p:cNvPr id="26" name="Text Placeholder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378049" y="594650"/>
            <a:ext cx="9484179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Find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the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best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depth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for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decision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tree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model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DD57D8-0CD7-C1E4-6DAB-07166FD252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" y="1988577"/>
            <a:ext cx="7772400" cy="367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3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1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4286" y="1689336"/>
            <a:ext cx="2641091" cy="2142383"/>
          </a:xfrm>
          <a:custGeom>
            <a:avLst/>
            <a:gdLst>
              <a:gd name="connsiteX0" fmla="*/ 0 w 2641091"/>
              <a:gd name="connsiteY0" fmla="*/ 0 h 2142383"/>
              <a:gd name="connsiteX1" fmla="*/ 1267287 w 2641091"/>
              <a:gd name="connsiteY1" fmla="*/ 0 h 2142383"/>
              <a:gd name="connsiteX2" fmla="*/ 2641091 w 2641091"/>
              <a:gd name="connsiteY2" fmla="*/ 2142383 h 2142383"/>
              <a:gd name="connsiteX3" fmla="*/ 1373804 w 2641091"/>
              <a:gd name="connsiteY3" fmla="*/ 2142383 h 214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1091" h="2142383">
                <a:moveTo>
                  <a:pt x="0" y="0"/>
                </a:moveTo>
                <a:lnTo>
                  <a:pt x="1267287" y="0"/>
                </a:lnTo>
                <a:lnTo>
                  <a:pt x="2641091" y="2142383"/>
                </a:lnTo>
                <a:lnTo>
                  <a:pt x="1373804" y="2142383"/>
                </a:lnTo>
                <a:close/>
              </a:path>
            </a:pathLst>
          </a:custGeom>
        </p:spPr>
      </p:pic>
      <p:sp>
        <p:nvSpPr>
          <p:cNvPr id="3" name="PA_任意多边形 6"/>
          <p:cNvSpPr/>
          <p:nvPr>
            <p:custDataLst>
              <p:tags r:id="rId2"/>
            </p:custDataLst>
          </p:nvPr>
        </p:nvSpPr>
        <p:spPr>
          <a:xfrm>
            <a:off x="1706625" y="1736985"/>
            <a:ext cx="2641091" cy="2142383"/>
          </a:xfrm>
          <a:custGeom>
            <a:avLst/>
            <a:gdLst>
              <a:gd name="connsiteX0" fmla="*/ 0 w 5128128"/>
              <a:gd name="connsiteY0" fmla="*/ 0 h 4159801"/>
              <a:gd name="connsiteX1" fmla="*/ 2460653 w 5128128"/>
              <a:gd name="connsiteY1" fmla="*/ 0 h 4159801"/>
              <a:gd name="connsiteX2" fmla="*/ 5128128 w 5128128"/>
              <a:gd name="connsiteY2" fmla="*/ 4159801 h 4159801"/>
              <a:gd name="connsiteX3" fmla="*/ 2667475 w 5128128"/>
              <a:gd name="connsiteY3" fmla="*/ 4159801 h 415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8128" h="4159801">
                <a:moveTo>
                  <a:pt x="0" y="0"/>
                </a:moveTo>
                <a:lnTo>
                  <a:pt x="2460653" y="0"/>
                </a:lnTo>
                <a:lnTo>
                  <a:pt x="5128128" y="4159801"/>
                </a:lnTo>
                <a:lnTo>
                  <a:pt x="2667475" y="41598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PA_图片 4" hidden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81229" y="1823860"/>
            <a:ext cx="2641091" cy="2142383"/>
          </a:xfrm>
          <a:custGeom>
            <a:avLst/>
            <a:gdLst>
              <a:gd name="connsiteX0" fmla="*/ 0 w 2641091"/>
              <a:gd name="connsiteY0" fmla="*/ 0 h 2142383"/>
              <a:gd name="connsiteX1" fmla="*/ 1267287 w 2641091"/>
              <a:gd name="connsiteY1" fmla="*/ 0 h 2142383"/>
              <a:gd name="connsiteX2" fmla="*/ 2641091 w 2641091"/>
              <a:gd name="connsiteY2" fmla="*/ 2142383 h 2142383"/>
              <a:gd name="connsiteX3" fmla="*/ 1373804 w 2641091"/>
              <a:gd name="connsiteY3" fmla="*/ 2142383 h 214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1091" h="2142383">
                <a:moveTo>
                  <a:pt x="0" y="0"/>
                </a:moveTo>
                <a:lnTo>
                  <a:pt x="1267287" y="0"/>
                </a:lnTo>
                <a:lnTo>
                  <a:pt x="2641091" y="2142383"/>
                </a:lnTo>
                <a:lnTo>
                  <a:pt x="1373804" y="2142383"/>
                </a:lnTo>
                <a:close/>
              </a:path>
            </a:pathLst>
          </a:custGeom>
        </p:spPr>
      </p:pic>
      <p:sp>
        <p:nvSpPr>
          <p:cNvPr id="6" name="PA_任意多边形 12"/>
          <p:cNvSpPr/>
          <p:nvPr>
            <p:custDataLst>
              <p:tags r:id="rId4"/>
            </p:custDataLst>
          </p:nvPr>
        </p:nvSpPr>
        <p:spPr>
          <a:xfrm>
            <a:off x="4347716" y="1689336"/>
            <a:ext cx="7519362" cy="2142383"/>
          </a:xfrm>
          <a:custGeom>
            <a:avLst/>
            <a:gdLst>
              <a:gd name="connsiteX0" fmla="*/ 0 w 6637371"/>
              <a:gd name="connsiteY0" fmla="*/ 0 h 2142383"/>
              <a:gd name="connsiteX1" fmla="*/ 6637371 w 6637371"/>
              <a:gd name="connsiteY1" fmla="*/ 0 h 2142383"/>
              <a:gd name="connsiteX2" fmla="*/ 6637371 w 6637371"/>
              <a:gd name="connsiteY2" fmla="*/ 2142383 h 2142383"/>
              <a:gd name="connsiteX3" fmla="*/ 681401 w 6637371"/>
              <a:gd name="connsiteY3" fmla="*/ 2142383 h 2142383"/>
              <a:gd name="connsiteX4" fmla="*/ 681401 w 6637371"/>
              <a:gd name="connsiteY4" fmla="*/ 2142382 h 2142383"/>
              <a:gd name="connsiteX5" fmla="*/ 1373803 w 6637371"/>
              <a:gd name="connsiteY5" fmla="*/ 2142382 h 214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37371" h="2142383">
                <a:moveTo>
                  <a:pt x="0" y="0"/>
                </a:moveTo>
                <a:lnTo>
                  <a:pt x="6637371" y="0"/>
                </a:lnTo>
                <a:lnTo>
                  <a:pt x="6637371" y="2142383"/>
                </a:lnTo>
                <a:lnTo>
                  <a:pt x="681401" y="2142383"/>
                </a:lnTo>
                <a:lnTo>
                  <a:pt x="681401" y="2142382"/>
                </a:lnTo>
                <a:lnTo>
                  <a:pt x="1373803" y="21423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PA_文本框 138"/>
          <p:cNvSpPr txBox="1"/>
          <p:nvPr>
            <p:custDataLst>
              <p:tags r:id="rId5"/>
            </p:custDataLst>
          </p:nvPr>
        </p:nvSpPr>
        <p:spPr>
          <a:xfrm>
            <a:off x="5165100" y="2018502"/>
            <a:ext cx="3633460" cy="461655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5" rIns="91431" bIns="45715" rtlCol="0">
            <a:spAutoFit/>
          </a:bodyPr>
          <a:lstStyle/>
          <a:p>
            <a:pPr lvl="0" algn="ctr">
              <a:defRPr/>
            </a:pPr>
            <a:r>
              <a:rPr lang="en-CA" altLang="zh-CN" sz="2400" b="1" dirty="0">
                <a:solidFill>
                  <a:srgbClr val="FFFFFF"/>
                </a:solidFill>
                <a:cs typeface="+mn-ea"/>
                <a:sym typeface="+mn-lt"/>
              </a:rPr>
              <a:t>Classification Statistics </a:t>
            </a:r>
            <a:endParaRPr lang="zh-CN" altLang="en-US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9" name="PA_组合 8"/>
          <p:cNvGrpSpPr/>
          <p:nvPr>
            <p:custDataLst>
              <p:tags r:id="rId6"/>
            </p:custDataLst>
          </p:nvPr>
        </p:nvGrpSpPr>
        <p:grpSpPr>
          <a:xfrm>
            <a:off x="525236" y="4765148"/>
            <a:ext cx="3574219" cy="1584325"/>
            <a:chOff x="512328" y="4308475"/>
            <a:chExt cx="3574219" cy="1584325"/>
          </a:xfrm>
        </p:grpSpPr>
        <p:sp>
          <p:nvSpPr>
            <p:cNvPr id="10" name="矩形 9"/>
            <p:cNvSpPr/>
            <p:nvPr/>
          </p:nvSpPr>
          <p:spPr>
            <a:xfrm>
              <a:off x="512328" y="4308475"/>
              <a:ext cx="3574219" cy="15843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90824" y="4431784"/>
              <a:ext cx="3217225" cy="1322016"/>
              <a:chOff x="601346" y="4431784"/>
              <a:chExt cx="3217225" cy="132201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958395" y="4431784"/>
                <a:ext cx="2793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Accuracy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has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improved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01346" y="4922803"/>
                <a:ext cx="321722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From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88.78%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to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93.9%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Accuracy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has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improved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by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5.77%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PA_组合 13"/>
          <p:cNvGrpSpPr/>
          <p:nvPr>
            <p:custDataLst>
              <p:tags r:id="rId7"/>
            </p:custDataLst>
          </p:nvPr>
        </p:nvGrpSpPr>
        <p:grpSpPr>
          <a:xfrm>
            <a:off x="4306878" y="4765148"/>
            <a:ext cx="3577592" cy="1584325"/>
            <a:chOff x="4293970" y="4308475"/>
            <a:chExt cx="3577592" cy="1584325"/>
          </a:xfrm>
        </p:grpSpPr>
        <p:sp>
          <p:nvSpPr>
            <p:cNvPr id="15" name="矩形 14"/>
            <p:cNvSpPr/>
            <p:nvPr/>
          </p:nvSpPr>
          <p:spPr>
            <a:xfrm>
              <a:off x="4293970" y="4308475"/>
              <a:ext cx="3577592" cy="1584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479084" y="4431784"/>
              <a:ext cx="3207363" cy="1322016"/>
              <a:chOff x="4477196" y="4431784"/>
              <a:chExt cx="3207363" cy="132201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4859936" y="4431784"/>
                <a:ext cx="2441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AUC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has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increased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4477196" y="4922803"/>
                <a:ext cx="320736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From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0.925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to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0.97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solidFill>
                    <a:srgbClr val="FFFFFF"/>
                  </a:solidFill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AUC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has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improved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by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4.89%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PA_组合 18"/>
          <p:cNvGrpSpPr/>
          <p:nvPr>
            <p:custDataLst>
              <p:tags r:id="rId8"/>
            </p:custDataLst>
          </p:nvPr>
        </p:nvGrpSpPr>
        <p:grpSpPr>
          <a:xfrm>
            <a:off x="8091893" y="4765148"/>
            <a:ext cx="3775185" cy="1584325"/>
            <a:chOff x="8078985" y="4308475"/>
            <a:chExt cx="3775185" cy="1584325"/>
          </a:xfrm>
        </p:grpSpPr>
        <p:sp>
          <p:nvSpPr>
            <p:cNvPr id="20" name="矩形 19"/>
            <p:cNvSpPr/>
            <p:nvPr/>
          </p:nvSpPr>
          <p:spPr>
            <a:xfrm>
              <a:off x="8078985" y="4308475"/>
              <a:ext cx="3600687" cy="15843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303494" y="4431784"/>
              <a:ext cx="3550676" cy="1322016"/>
              <a:chOff x="8246823" y="4431784"/>
              <a:chExt cx="3550676" cy="132201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8583059" y="4431784"/>
                <a:ext cx="3214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F1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score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has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increased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246823" y="4922803"/>
                <a:ext cx="321443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From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0.88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to</a:t>
                </a: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0.93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solidFill>
                    <a:srgbClr val="FFFFFF"/>
                  </a:solidFill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F1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score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has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improved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by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5.68%</a:t>
                </a:r>
                <a:r>
                  <a:rPr lang="zh-CN" altLang="en-US" sz="1600" dirty="0">
                    <a:solidFill>
                      <a:srgbClr val="FFFFFF"/>
                    </a:solidFill>
                    <a:cs typeface="+mn-ea"/>
                    <a:sym typeface="+mn-lt"/>
                  </a:rPr>
                  <a:t> 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占位符 28" descr="图片包含 天花板, 室内, 建筑物, 平面&#10;&#10;已生成极高可信度的说明"/>
          <p:cNvPicPr>
            <a:picLocks noGrp="1" noChangeAspect="1"/>
          </p:cNvPicPr>
          <p:nvPr>
            <p:ph type="pic" sz="quarter" idx="13"/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7826" y="1480132"/>
            <a:ext cx="2641091" cy="2142383"/>
          </a:xfrm>
        </p:spPr>
      </p:pic>
      <p:pic>
        <p:nvPicPr>
          <p:cNvPr id="31" name="图片占位符 30" descr="图片包含 室内, 火车, 建筑物, 雪花&#10;&#10;已生成极高可信度的说明"/>
          <p:cNvPicPr>
            <a:picLocks noGrp="1" noChangeAspect="1"/>
          </p:cNvPicPr>
          <p:nvPr>
            <p:ph type="pic" sz="quarter" idx="14"/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10622" y="1480131"/>
            <a:ext cx="2641091" cy="2142383"/>
          </a:xfrm>
        </p:spPr>
      </p:pic>
      <p:sp>
        <p:nvSpPr>
          <p:cNvPr id="26" name="Text Placeholder 1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Improved Decision Tree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Model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332880-64CB-289B-9B87-D90B68DF9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847311"/>
              </p:ext>
            </p:extLst>
          </p:nvPr>
        </p:nvGraphicFramePr>
        <p:xfrm>
          <a:off x="5613418" y="2624257"/>
          <a:ext cx="625366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0732">
                  <a:extLst>
                    <a:ext uri="{9D8B030D-6E8A-4147-A177-3AD203B41FA5}">
                      <a16:colId xmlns:a16="http://schemas.microsoft.com/office/drawing/2014/main" val="2025484233"/>
                    </a:ext>
                  </a:extLst>
                </a:gridCol>
                <a:gridCol w="1250732">
                  <a:extLst>
                    <a:ext uri="{9D8B030D-6E8A-4147-A177-3AD203B41FA5}">
                      <a16:colId xmlns:a16="http://schemas.microsoft.com/office/drawing/2014/main" val="2167312538"/>
                    </a:ext>
                  </a:extLst>
                </a:gridCol>
                <a:gridCol w="1250732">
                  <a:extLst>
                    <a:ext uri="{9D8B030D-6E8A-4147-A177-3AD203B41FA5}">
                      <a16:colId xmlns:a16="http://schemas.microsoft.com/office/drawing/2014/main" val="2553188677"/>
                    </a:ext>
                  </a:extLst>
                </a:gridCol>
                <a:gridCol w="1292428">
                  <a:extLst>
                    <a:ext uri="{9D8B030D-6E8A-4147-A177-3AD203B41FA5}">
                      <a16:colId xmlns:a16="http://schemas.microsoft.com/office/drawing/2014/main" val="2282759401"/>
                    </a:ext>
                  </a:extLst>
                </a:gridCol>
                <a:gridCol w="1209036">
                  <a:extLst>
                    <a:ext uri="{9D8B030D-6E8A-4147-A177-3AD203B41FA5}">
                      <a16:colId xmlns:a16="http://schemas.microsoft.com/office/drawing/2014/main" val="921458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F-1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43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93.88%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94.06%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92.01%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5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233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7"/>
          <p:cNvSpPr>
            <a:spLocks noEditPoints="1"/>
          </p:cNvSpPr>
          <p:nvPr/>
        </p:nvSpPr>
        <p:spPr bwMode="auto">
          <a:xfrm>
            <a:off x="5829598" y="2610891"/>
            <a:ext cx="462904" cy="456945"/>
          </a:xfrm>
          <a:custGeom>
            <a:avLst/>
            <a:gdLst>
              <a:gd name="T0" fmla="*/ 274 w 309"/>
              <a:gd name="T1" fmla="*/ 0 h 257"/>
              <a:gd name="T2" fmla="*/ 309 w 309"/>
              <a:gd name="T3" fmla="*/ 34 h 257"/>
              <a:gd name="T4" fmla="*/ 299 w 309"/>
              <a:gd name="T5" fmla="*/ 129 h 257"/>
              <a:gd name="T6" fmla="*/ 247 w 309"/>
              <a:gd name="T7" fmla="*/ 139 h 257"/>
              <a:gd name="T8" fmla="*/ 195 w 309"/>
              <a:gd name="T9" fmla="*/ 202 h 257"/>
              <a:gd name="T10" fmla="*/ 195 w 309"/>
              <a:gd name="T11" fmla="*/ 139 h 257"/>
              <a:gd name="T12" fmla="*/ 168 w 309"/>
              <a:gd name="T13" fmla="*/ 123 h 257"/>
              <a:gd name="T14" fmla="*/ 211 w 309"/>
              <a:gd name="T15" fmla="*/ 123 h 257"/>
              <a:gd name="T16" fmla="*/ 211 w 309"/>
              <a:gd name="T17" fmla="*/ 157 h 257"/>
              <a:gd name="T18" fmla="*/ 239 w 309"/>
              <a:gd name="T19" fmla="*/ 123 h 257"/>
              <a:gd name="T20" fmla="*/ 274 w 309"/>
              <a:gd name="T21" fmla="*/ 123 h 257"/>
              <a:gd name="T22" fmla="*/ 293 w 309"/>
              <a:gd name="T23" fmla="*/ 104 h 257"/>
              <a:gd name="T24" fmla="*/ 287 w 309"/>
              <a:gd name="T25" fmla="*/ 21 h 257"/>
              <a:gd name="T26" fmla="*/ 102 w 309"/>
              <a:gd name="T27" fmla="*/ 16 h 257"/>
              <a:gd name="T28" fmla="*/ 83 w 309"/>
              <a:gd name="T29" fmla="*/ 34 h 257"/>
              <a:gd name="T30" fmla="*/ 76 w 309"/>
              <a:gd name="T31" fmla="*/ 118 h 257"/>
              <a:gd name="T32" fmla="*/ 67 w 309"/>
              <a:gd name="T33" fmla="*/ 104 h 257"/>
              <a:gd name="T34" fmla="*/ 77 w 309"/>
              <a:gd name="T35" fmla="*/ 10 h 257"/>
              <a:gd name="T36" fmla="*/ 44 w 309"/>
              <a:gd name="T37" fmla="*/ 115 h 257"/>
              <a:gd name="T38" fmla="*/ 44 w 309"/>
              <a:gd name="T39" fmla="*/ 171 h 257"/>
              <a:gd name="T40" fmla="*/ 44 w 309"/>
              <a:gd name="T41" fmla="*/ 115 h 257"/>
              <a:gd name="T42" fmla="*/ 88 w 309"/>
              <a:gd name="T43" fmla="*/ 123 h 257"/>
              <a:gd name="T44" fmla="*/ 156 w 309"/>
              <a:gd name="T45" fmla="*/ 123 h 257"/>
              <a:gd name="T46" fmla="*/ 92 w 309"/>
              <a:gd name="T47" fmla="*/ 250 h 257"/>
              <a:gd name="T48" fmla="*/ 96 w 309"/>
              <a:gd name="T49" fmla="*/ 201 h 257"/>
              <a:gd name="T50" fmla="*/ 96 w 309"/>
              <a:gd name="T51" fmla="*/ 257 h 257"/>
              <a:gd name="T52" fmla="*/ 149 w 309"/>
              <a:gd name="T53" fmla="*/ 250 h 257"/>
              <a:gd name="T54" fmla="*/ 153 w 309"/>
              <a:gd name="T55" fmla="*/ 201 h 257"/>
              <a:gd name="T56" fmla="*/ 175 w 309"/>
              <a:gd name="T57" fmla="*/ 250 h 257"/>
              <a:gd name="T58" fmla="*/ 153 w 309"/>
              <a:gd name="T59" fmla="*/ 161 h 257"/>
              <a:gd name="T60" fmla="*/ 70 w 309"/>
              <a:gd name="T61" fmla="*/ 183 h 257"/>
              <a:gd name="T62" fmla="*/ 92 w 309"/>
              <a:gd name="T63" fmla="*/ 250 h 257"/>
              <a:gd name="T64" fmla="*/ 19 w 309"/>
              <a:gd name="T65" fmla="*/ 207 h 257"/>
              <a:gd name="T66" fmla="*/ 22 w 309"/>
              <a:gd name="T67" fmla="*/ 248 h 257"/>
              <a:gd name="T68" fmla="*/ 58 w 309"/>
              <a:gd name="T69" fmla="*/ 252 h 257"/>
              <a:gd name="T70" fmla="*/ 59 w 309"/>
              <a:gd name="T71" fmla="*/ 175 h 257"/>
              <a:gd name="T72" fmla="*/ 0 w 309"/>
              <a:gd name="T73" fmla="*/ 193 h 257"/>
              <a:gd name="T74" fmla="*/ 19 w 309"/>
              <a:gd name="T75" fmla="*/ 24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9" h="257">
                <a:moveTo>
                  <a:pt x="102" y="0"/>
                </a:move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2" y="4"/>
                  <a:pt x="299" y="10"/>
                </a:cubicBezTo>
                <a:cubicBezTo>
                  <a:pt x="305" y="16"/>
                  <a:pt x="309" y="25"/>
                  <a:pt x="309" y="34"/>
                </a:cubicBezTo>
                <a:cubicBezTo>
                  <a:pt x="309" y="104"/>
                  <a:pt x="309" y="104"/>
                  <a:pt x="309" y="104"/>
                </a:cubicBezTo>
                <a:cubicBezTo>
                  <a:pt x="309" y="114"/>
                  <a:pt x="305" y="122"/>
                  <a:pt x="299" y="129"/>
                </a:cubicBezTo>
                <a:cubicBezTo>
                  <a:pt x="292" y="135"/>
                  <a:pt x="284" y="139"/>
                  <a:pt x="274" y="139"/>
                </a:cubicBezTo>
                <a:cubicBezTo>
                  <a:pt x="247" y="139"/>
                  <a:pt x="247" y="139"/>
                  <a:pt x="247" y="139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195" y="179"/>
                  <a:pt x="195" y="179"/>
                  <a:pt x="195" y="17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65" y="139"/>
                  <a:pt x="165" y="139"/>
                  <a:pt x="165" y="139"/>
                </a:cubicBezTo>
                <a:cubicBezTo>
                  <a:pt x="167" y="134"/>
                  <a:pt x="168" y="128"/>
                  <a:pt x="168" y="123"/>
                </a:cubicBezTo>
                <a:cubicBezTo>
                  <a:pt x="203" y="123"/>
                  <a:pt x="203" y="123"/>
                  <a:pt x="203" y="123"/>
                </a:cubicBezTo>
                <a:cubicBezTo>
                  <a:pt x="211" y="123"/>
                  <a:pt x="211" y="123"/>
                  <a:pt x="211" y="123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57"/>
                  <a:pt x="211" y="157"/>
                  <a:pt x="211" y="15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74" y="123"/>
                  <a:pt x="274" y="123"/>
                  <a:pt x="274" y="123"/>
                </a:cubicBezTo>
                <a:cubicBezTo>
                  <a:pt x="279" y="123"/>
                  <a:pt x="284" y="121"/>
                  <a:pt x="287" y="117"/>
                </a:cubicBezTo>
                <a:cubicBezTo>
                  <a:pt x="291" y="114"/>
                  <a:pt x="293" y="109"/>
                  <a:pt x="293" y="104"/>
                </a:cubicBezTo>
                <a:cubicBezTo>
                  <a:pt x="293" y="34"/>
                  <a:pt x="293" y="34"/>
                  <a:pt x="293" y="34"/>
                </a:cubicBezTo>
                <a:cubicBezTo>
                  <a:pt x="293" y="29"/>
                  <a:pt x="291" y="25"/>
                  <a:pt x="287" y="21"/>
                </a:cubicBezTo>
                <a:cubicBezTo>
                  <a:pt x="284" y="18"/>
                  <a:pt x="279" y="16"/>
                  <a:pt x="274" y="16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6" y="16"/>
                  <a:pt x="92" y="18"/>
                  <a:pt x="88" y="21"/>
                </a:cubicBezTo>
                <a:cubicBezTo>
                  <a:pt x="85" y="25"/>
                  <a:pt x="83" y="29"/>
                  <a:pt x="83" y="34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104"/>
                  <a:pt x="76" y="111"/>
                  <a:pt x="76" y="118"/>
                </a:cubicBezTo>
                <a:cubicBezTo>
                  <a:pt x="73" y="115"/>
                  <a:pt x="71" y="113"/>
                  <a:pt x="68" y="110"/>
                </a:cubicBezTo>
                <a:cubicBezTo>
                  <a:pt x="67" y="108"/>
                  <a:pt x="67" y="106"/>
                  <a:pt x="67" y="10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5"/>
                  <a:pt x="71" y="16"/>
                  <a:pt x="77" y="10"/>
                </a:cubicBezTo>
                <a:cubicBezTo>
                  <a:pt x="83" y="4"/>
                  <a:pt x="92" y="0"/>
                  <a:pt x="102" y="0"/>
                </a:cubicBezTo>
                <a:close/>
                <a:moveTo>
                  <a:pt x="44" y="115"/>
                </a:moveTo>
                <a:cubicBezTo>
                  <a:pt x="28" y="115"/>
                  <a:pt x="15" y="127"/>
                  <a:pt x="15" y="143"/>
                </a:cubicBezTo>
                <a:cubicBezTo>
                  <a:pt x="15" y="159"/>
                  <a:pt x="28" y="171"/>
                  <a:pt x="44" y="171"/>
                </a:cubicBezTo>
                <a:cubicBezTo>
                  <a:pt x="59" y="171"/>
                  <a:pt x="72" y="159"/>
                  <a:pt x="72" y="143"/>
                </a:cubicBezTo>
                <a:cubicBezTo>
                  <a:pt x="72" y="127"/>
                  <a:pt x="59" y="115"/>
                  <a:pt x="44" y="115"/>
                </a:cubicBezTo>
                <a:close/>
                <a:moveTo>
                  <a:pt x="122" y="88"/>
                </a:moveTo>
                <a:cubicBezTo>
                  <a:pt x="103" y="88"/>
                  <a:pt x="88" y="104"/>
                  <a:pt x="88" y="123"/>
                </a:cubicBezTo>
                <a:cubicBezTo>
                  <a:pt x="88" y="141"/>
                  <a:pt x="103" y="157"/>
                  <a:pt x="122" y="157"/>
                </a:cubicBezTo>
                <a:cubicBezTo>
                  <a:pt x="141" y="157"/>
                  <a:pt x="156" y="141"/>
                  <a:pt x="156" y="123"/>
                </a:cubicBezTo>
                <a:cubicBezTo>
                  <a:pt x="156" y="104"/>
                  <a:pt x="141" y="88"/>
                  <a:pt x="122" y="88"/>
                </a:cubicBezTo>
                <a:close/>
                <a:moveTo>
                  <a:pt x="92" y="250"/>
                </a:moveTo>
                <a:cubicBezTo>
                  <a:pt x="92" y="201"/>
                  <a:pt x="92" y="201"/>
                  <a:pt x="92" y="20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96" y="250"/>
                  <a:pt x="96" y="250"/>
                  <a:pt x="96" y="250"/>
                </a:cubicBezTo>
                <a:cubicBezTo>
                  <a:pt x="96" y="257"/>
                  <a:pt x="96" y="257"/>
                  <a:pt x="96" y="257"/>
                </a:cubicBezTo>
                <a:cubicBezTo>
                  <a:pt x="149" y="257"/>
                  <a:pt x="149" y="257"/>
                  <a:pt x="149" y="257"/>
                </a:cubicBezTo>
                <a:cubicBezTo>
                  <a:pt x="149" y="250"/>
                  <a:pt x="149" y="250"/>
                  <a:pt x="149" y="250"/>
                </a:cubicBezTo>
                <a:cubicBezTo>
                  <a:pt x="149" y="201"/>
                  <a:pt x="149" y="201"/>
                  <a:pt x="149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75" y="250"/>
                  <a:pt x="175" y="250"/>
                  <a:pt x="175" y="250"/>
                </a:cubicBezTo>
                <a:cubicBezTo>
                  <a:pt x="175" y="183"/>
                  <a:pt x="175" y="183"/>
                  <a:pt x="175" y="183"/>
                </a:cubicBezTo>
                <a:cubicBezTo>
                  <a:pt x="175" y="171"/>
                  <a:pt x="165" y="161"/>
                  <a:pt x="153" y="161"/>
                </a:cubicBezTo>
                <a:cubicBezTo>
                  <a:pt x="88" y="161"/>
                  <a:pt x="157" y="161"/>
                  <a:pt x="91" y="161"/>
                </a:cubicBezTo>
                <a:cubicBezTo>
                  <a:pt x="79" y="161"/>
                  <a:pt x="70" y="171"/>
                  <a:pt x="70" y="183"/>
                </a:cubicBezTo>
                <a:cubicBezTo>
                  <a:pt x="70" y="250"/>
                  <a:pt x="70" y="250"/>
                  <a:pt x="70" y="250"/>
                </a:cubicBezTo>
                <a:cubicBezTo>
                  <a:pt x="73" y="250"/>
                  <a:pt x="82" y="250"/>
                  <a:pt x="92" y="250"/>
                </a:cubicBezTo>
                <a:close/>
                <a:moveTo>
                  <a:pt x="19" y="248"/>
                </a:moveTo>
                <a:cubicBezTo>
                  <a:pt x="19" y="207"/>
                  <a:pt x="19" y="207"/>
                  <a:pt x="19" y="207"/>
                </a:cubicBezTo>
                <a:cubicBezTo>
                  <a:pt x="22" y="207"/>
                  <a:pt x="22" y="207"/>
                  <a:pt x="22" y="207"/>
                </a:cubicBezTo>
                <a:cubicBezTo>
                  <a:pt x="22" y="248"/>
                  <a:pt x="22" y="248"/>
                  <a:pt x="22" y="248"/>
                </a:cubicBezTo>
                <a:cubicBezTo>
                  <a:pt x="22" y="252"/>
                  <a:pt x="22" y="252"/>
                  <a:pt x="22" y="252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0"/>
                  <a:pt x="59" y="177"/>
                  <a:pt x="59" y="175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8" y="175"/>
                  <a:pt x="0" y="183"/>
                  <a:pt x="0" y="193"/>
                </a:cubicBezTo>
                <a:cubicBezTo>
                  <a:pt x="0" y="248"/>
                  <a:pt x="0" y="248"/>
                  <a:pt x="0" y="248"/>
                </a:cubicBezTo>
                <a:cubicBezTo>
                  <a:pt x="4" y="248"/>
                  <a:pt x="11" y="248"/>
                  <a:pt x="19" y="2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Freeform 47"/>
          <p:cNvSpPr>
            <a:spLocks noChangeAspect="1" noEditPoints="1"/>
          </p:cNvSpPr>
          <p:nvPr/>
        </p:nvSpPr>
        <p:spPr bwMode="auto">
          <a:xfrm>
            <a:off x="6545910" y="3373657"/>
            <a:ext cx="490665" cy="397956"/>
          </a:xfrm>
          <a:custGeom>
            <a:avLst/>
            <a:gdLst>
              <a:gd name="T0" fmla="*/ 214 w 329"/>
              <a:gd name="T1" fmla="*/ 10 h 267"/>
              <a:gd name="T2" fmla="*/ 297 w 329"/>
              <a:gd name="T3" fmla="*/ 115 h 267"/>
              <a:gd name="T4" fmla="*/ 221 w 329"/>
              <a:gd name="T5" fmla="*/ 247 h 267"/>
              <a:gd name="T6" fmla="*/ 137 w 329"/>
              <a:gd name="T7" fmla="*/ 265 h 267"/>
              <a:gd name="T8" fmla="*/ 128 w 329"/>
              <a:gd name="T9" fmla="*/ 256 h 267"/>
              <a:gd name="T10" fmla="*/ 113 w 329"/>
              <a:gd name="T11" fmla="*/ 170 h 267"/>
              <a:gd name="T12" fmla="*/ 11 w 329"/>
              <a:gd name="T13" fmla="*/ 151 h 267"/>
              <a:gd name="T14" fmla="*/ 11 w 329"/>
              <a:gd name="T15" fmla="*/ 10 h 267"/>
              <a:gd name="T16" fmla="*/ 227 w 329"/>
              <a:gd name="T17" fmla="*/ 195 h 267"/>
              <a:gd name="T18" fmla="*/ 227 w 329"/>
              <a:gd name="T19" fmla="*/ 187 h 267"/>
              <a:gd name="T20" fmla="*/ 292 w 329"/>
              <a:gd name="T21" fmla="*/ 176 h 267"/>
              <a:gd name="T22" fmla="*/ 227 w 329"/>
              <a:gd name="T23" fmla="*/ 149 h 267"/>
              <a:gd name="T24" fmla="*/ 292 w 329"/>
              <a:gd name="T25" fmla="*/ 149 h 267"/>
              <a:gd name="T26" fmla="*/ 126 w 329"/>
              <a:gd name="T27" fmla="*/ 86 h 267"/>
              <a:gd name="T28" fmla="*/ 126 w 329"/>
              <a:gd name="T29" fmla="*/ 77 h 267"/>
              <a:gd name="T30" fmla="*/ 192 w 329"/>
              <a:gd name="T31" fmla="*/ 67 h 267"/>
              <a:gd name="T32" fmla="*/ 126 w 329"/>
              <a:gd name="T33" fmla="*/ 39 h 267"/>
              <a:gd name="T34" fmla="*/ 192 w 329"/>
              <a:gd name="T35" fmla="*/ 39 h 267"/>
              <a:gd name="T36" fmla="*/ 58 w 329"/>
              <a:gd name="T37" fmla="*/ 36 h 267"/>
              <a:gd name="T38" fmla="*/ 77 w 329"/>
              <a:gd name="T39" fmla="*/ 83 h 267"/>
              <a:gd name="T40" fmla="*/ 96 w 329"/>
              <a:gd name="T41" fmla="*/ 36 h 267"/>
              <a:gd name="T42" fmla="*/ 70 w 329"/>
              <a:gd name="T43" fmla="*/ 124 h 267"/>
              <a:gd name="T44" fmla="*/ 77 w 329"/>
              <a:gd name="T45" fmla="*/ 95 h 267"/>
              <a:gd name="T46" fmla="*/ 73 w 329"/>
              <a:gd name="T47" fmla="*/ 94 h 267"/>
              <a:gd name="T48" fmla="*/ 81 w 329"/>
              <a:gd name="T49" fmla="*/ 93 h 267"/>
              <a:gd name="T50" fmla="*/ 88 w 329"/>
              <a:gd name="T51" fmla="*/ 85 h 267"/>
              <a:gd name="T52" fmla="*/ 65 w 329"/>
              <a:gd name="T53" fmla="*/ 85 h 267"/>
              <a:gd name="T54" fmla="*/ 81 w 329"/>
              <a:gd name="T55" fmla="*/ 45 h 267"/>
              <a:gd name="T56" fmla="*/ 53 w 329"/>
              <a:gd name="T57" fmla="*/ 56 h 267"/>
              <a:gd name="T58" fmla="*/ 94 w 329"/>
              <a:gd name="T59" fmla="*/ 72 h 267"/>
              <a:gd name="T60" fmla="*/ 94 w 329"/>
              <a:gd name="T61" fmla="*/ 50 h 267"/>
              <a:gd name="T62" fmla="*/ 224 w 329"/>
              <a:gd name="T63" fmla="*/ 126 h 267"/>
              <a:gd name="T64" fmla="*/ 186 w 329"/>
              <a:gd name="T65" fmla="*/ 162 h 267"/>
              <a:gd name="T66" fmla="*/ 173 w 329"/>
              <a:gd name="T67" fmla="*/ 200 h 267"/>
              <a:gd name="T68" fmla="*/ 127 w 329"/>
              <a:gd name="T69" fmla="*/ 170 h 267"/>
              <a:gd name="T70" fmla="*/ 155 w 329"/>
              <a:gd name="T71" fmla="*/ 221 h 267"/>
              <a:gd name="T72" fmla="*/ 182 w 329"/>
              <a:gd name="T73" fmla="*/ 229 h 267"/>
              <a:gd name="T74" fmla="*/ 221 w 329"/>
              <a:gd name="T75" fmla="*/ 233 h 267"/>
              <a:gd name="T76" fmla="*/ 288 w 329"/>
              <a:gd name="T77" fmla="*/ 127 h 267"/>
              <a:gd name="T78" fmla="*/ 146 w 329"/>
              <a:gd name="T79" fmla="*/ 115 h 267"/>
              <a:gd name="T80" fmla="*/ 203 w 329"/>
              <a:gd name="T81" fmla="*/ 20 h 267"/>
              <a:gd name="T82" fmla="*/ 21 w 329"/>
              <a:gd name="T83" fmla="*/ 20 h 267"/>
              <a:gd name="T84" fmla="*/ 21 w 329"/>
              <a:gd name="T85" fmla="*/ 141 h 267"/>
              <a:gd name="T86" fmla="*/ 210 w 329"/>
              <a:gd name="T87" fmla="*/ 108 h 267"/>
              <a:gd name="T88" fmla="*/ 148 w 329"/>
              <a:gd name="T89" fmla="*/ 148 h 267"/>
              <a:gd name="T90" fmla="*/ 171 w 329"/>
              <a:gd name="T91" fmla="*/ 174 h 267"/>
              <a:gd name="T92" fmla="*/ 188 w 329"/>
              <a:gd name="T93" fmla="*/ 148 h 267"/>
              <a:gd name="T94" fmla="*/ 210 w 329"/>
              <a:gd name="T95" fmla="*/ 10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9" h="267">
                <a:moveTo>
                  <a:pt x="36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98" y="0"/>
                  <a:pt x="207" y="4"/>
                  <a:pt x="214" y="10"/>
                </a:cubicBezTo>
                <a:cubicBezTo>
                  <a:pt x="220" y="17"/>
                  <a:pt x="224" y="26"/>
                  <a:pt x="224" y="36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52" y="94"/>
                  <a:pt x="278" y="102"/>
                  <a:pt x="297" y="115"/>
                </a:cubicBezTo>
                <a:cubicBezTo>
                  <a:pt x="317" y="129"/>
                  <a:pt x="329" y="148"/>
                  <a:pt x="329" y="170"/>
                </a:cubicBezTo>
                <a:cubicBezTo>
                  <a:pt x="329" y="192"/>
                  <a:pt x="317" y="211"/>
                  <a:pt x="297" y="225"/>
                </a:cubicBezTo>
                <a:cubicBezTo>
                  <a:pt x="277" y="239"/>
                  <a:pt x="251" y="247"/>
                  <a:pt x="221" y="247"/>
                </a:cubicBezTo>
                <a:cubicBezTo>
                  <a:pt x="215" y="247"/>
                  <a:pt x="208" y="247"/>
                  <a:pt x="202" y="246"/>
                </a:cubicBezTo>
                <a:cubicBezTo>
                  <a:pt x="196" y="245"/>
                  <a:pt x="191" y="244"/>
                  <a:pt x="186" y="243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4" y="267"/>
                  <a:pt x="130" y="265"/>
                  <a:pt x="128" y="261"/>
                </a:cubicBezTo>
                <a:cubicBezTo>
                  <a:pt x="127" y="260"/>
                  <a:pt x="127" y="258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40" y="221"/>
                  <a:pt x="140" y="221"/>
                  <a:pt x="140" y="221"/>
                </a:cubicBezTo>
                <a:cubicBezTo>
                  <a:pt x="132" y="215"/>
                  <a:pt x="126" y="207"/>
                  <a:pt x="121" y="200"/>
                </a:cubicBezTo>
                <a:cubicBezTo>
                  <a:pt x="116" y="191"/>
                  <a:pt x="113" y="181"/>
                  <a:pt x="113" y="170"/>
                </a:cubicBezTo>
                <a:cubicBezTo>
                  <a:pt x="113" y="167"/>
                  <a:pt x="113" y="165"/>
                  <a:pt x="113" y="162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26" y="162"/>
                  <a:pt x="17" y="158"/>
                  <a:pt x="11" y="151"/>
                </a:cubicBezTo>
                <a:cubicBezTo>
                  <a:pt x="4" y="145"/>
                  <a:pt x="0" y="136"/>
                  <a:pt x="0" y="12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6"/>
                  <a:pt x="4" y="17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227" y="187"/>
                </a:moveTo>
                <a:cubicBezTo>
                  <a:pt x="227" y="195"/>
                  <a:pt x="227" y="195"/>
                  <a:pt x="227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187"/>
                  <a:pt x="292" y="187"/>
                  <a:pt x="292" y="187"/>
                </a:cubicBezTo>
                <a:cubicBezTo>
                  <a:pt x="227" y="187"/>
                  <a:pt x="227" y="187"/>
                  <a:pt x="227" y="187"/>
                </a:cubicBezTo>
                <a:close/>
                <a:moveTo>
                  <a:pt x="227" y="168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92" y="176"/>
                  <a:pt x="292" y="176"/>
                  <a:pt x="292" y="176"/>
                </a:cubicBezTo>
                <a:cubicBezTo>
                  <a:pt x="292" y="168"/>
                  <a:pt x="292" y="168"/>
                  <a:pt x="292" y="168"/>
                </a:cubicBezTo>
                <a:cubicBezTo>
                  <a:pt x="227" y="168"/>
                  <a:pt x="227" y="168"/>
                  <a:pt x="227" y="168"/>
                </a:cubicBezTo>
                <a:close/>
                <a:moveTo>
                  <a:pt x="227" y="149"/>
                </a:moveTo>
                <a:cubicBezTo>
                  <a:pt x="227" y="157"/>
                  <a:pt x="227" y="157"/>
                  <a:pt x="227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49"/>
                  <a:pt x="292" y="149"/>
                  <a:pt x="292" y="149"/>
                </a:cubicBezTo>
                <a:cubicBezTo>
                  <a:pt x="227" y="149"/>
                  <a:pt x="227" y="149"/>
                  <a:pt x="227" y="149"/>
                </a:cubicBezTo>
                <a:close/>
                <a:moveTo>
                  <a:pt x="126" y="77"/>
                </a:moveTo>
                <a:cubicBezTo>
                  <a:pt x="126" y="86"/>
                  <a:pt x="126" y="86"/>
                  <a:pt x="126" y="86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2" y="77"/>
                  <a:pt x="192" y="77"/>
                  <a:pt x="192" y="77"/>
                </a:cubicBezTo>
                <a:cubicBezTo>
                  <a:pt x="126" y="77"/>
                  <a:pt x="126" y="77"/>
                  <a:pt x="126" y="77"/>
                </a:cubicBezTo>
                <a:close/>
                <a:moveTo>
                  <a:pt x="126" y="58"/>
                </a:moveTo>
                <a:cubicBezTo>
                  <a:pt x="126" y="67"/>
                  <a:pt x="126" y="67"/>
                  <a:pt x="126" y="67"/>
                </a:cubicBezTo>
                <a:cubicBezTo>
                  <a:pt x="192" y="67"/>
                  <a:pt x="192" y="67"/>
                  <a:pt x="192" y="67"/>
                </a:cubicBezTo>
                <a:cubicBezTo>
                  <a:pt x="192" y="58"/>
                  <a:pt x="192" y="58"/>
                  <a:pt x="192" y="58"/>
                </a:cubicBezTo>
                <a:cubicBezTo>
                  <a:pt x="126" y="58"/>
                  <a:pt x="126" y="58"/>
                  <a:pt x="126" y="58"/>
                </a:cubicBezTo>
                <a:close/>
                <a:moveTo>
                  <a:pt x="126" y="39"/>
                </a:moveTo>
                <a:cubicBezTo>
                  <a:pt x="126" y="48"/>
                  <a:pt x="126" y="48"/>
                  <a:pt x="126" y="48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26" y="39"/>
                  <a:pt x="126" y="39"/>
                  <a:pt x="126" y="39"/>
                </a:cubicBezTo>
                <a:close/>
                <a:moveTo>
                  <a:pt x="77" y="28"/>
                </a:moveTo>
                <a:cubicBezTo>
                  <a:pt x="70" y="28"/>
                  <a:pt x="63" y="31"/>
                  <a:pt x="58" y="36"/>
                </a:cubicBezTo>
                <a:cubicBezTo>
                  <a:pt x="53" y="41"/>
                  <a:pt x="50" y="48"/>
                  <a:pt x="50" y="56"/>
                </a:cubicBezTo>
                <a:cubicBezTo>
                  <a:pt x="50" y="63"/>
                  <a:pt x="53" y="70"/>
                  <a:pt x="58" y="75"/>
                </a:cubicBezTo>
                <a:cubicBezTo>
                  <a:pt x="63" y="80"/>
                  <a:pt x="70" y="83"/>
                  <a:pt x="77" y="83"/>
                </a:cubicBezTo>
                <a:cubicBezTo>
                  <a:pt x="85" y="83"/>
                  <a:pt x="92" y="80"/>
                  <a:pt x="96" y="75"/>
                </a:cubicBezTo>
                <a:cubicBezTo>
                  <a:pt x="101" y="70"/>
                  <a:pt x="104" y="63"/>
                  <a:pt x="104" y="56"/>
                </a:cubicBezTo>
                <a:cubicBezTo>
                  <a:pt x="104" y="48"/>
                  <a:pt x="101" y="41"/>
                  <a:pt x="96" y="36"/>
                </a:cubicBezTo>
                <a:cubicBezTo>
                  <a:pt x="92" y="31"/>
                  <a:pt x="85" y="28"/>
                  <a:pt x="77" y="28"/>
                </a:cubicBezTo>
                <a:close/>
                <a:moveTo>
                  <a:pt x="76" y="95"/>
                </a:moveTo>
                <a:cubicBezTo>
                  <a:pt x="70" y="124"/>
                  <a:pt x="70" y="124"/>
                  <a:pt x="70" y="124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4"/>
                  <a:pt x="80" y="94"/>
                  <a:pt x="80" y="94"/>
                </a:cubicBezTo>
                <a:cubicBezTo>
                  <a:pt x="77" y="91"/>
                  <a:pt x="77" y="91"/>
                  <a:pt x="77" y="91"/>
                </a:cubicBezTo>
                <a:cubicBezTo>
                  <a:pt x="73" y="94"/>
                  <a:pt x="73" y="94"/>
                  <a:pt x="73" y="94"/>
                </a:cubicBezTo>
                <a:cubicBezTo>
                  <a:pt x="76" y="95"/>
                  <a:pt x="76" y="95"/>
                  <a:pt x="76" y="95"/>
                </a:cubicBezTo>
                <a:close/>
                <a:moveTo>
                  <a:pt x="88" y="85"/>
                </a:moveTo>
                <a:cubicBezTo>
                  <a:pt x="81" y="93"/>
                  <a:pt x="81" y="93"/>
                  <a:pt x="81" y="9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06"/>
                  <a:pt x="104" y="90"/>
                  <a:pt x="88" y="85"/>
                </a:cubicBezTo>
                <a:close/>
                <a:moveTo>
                  <a:pt x="66" y="124"/>
                </a:moveTo>
                <a:cubicBezTo>
                  <a:pt x="72" y="93"/>
                  <a:pt x="72" y="93"/>
                  <a:pt x="72" y="93"/>
                </a:cubicBezTo>
                <a:cubicBezTo>
                  <a:pt x="65" y="85"/>
                  <a:pt x="65" y="85"/>
                  <a:pt x="65" y="85"/>
                </a:cubicBezTo>
                <a:cubicBezTo>
                  <a:pt x="50" y="90"/>
                  <a:pt x="38" y="106"/>
                  <a:pt x="38" y="124"/>
                </a:cubicBezTo>
                <a:cubicBezTo>
                  <a:pt x="66" y="124"/>
                  <a:pt x="66" y="124"/>
                  <a:pt x="66" y="124"/>
                </a:cubicBezTo>
                <a:close/>
                <a:moveTo>
                  <a:pt x="81" y="45"/>
                </a:moveTo>
                <a:cubicBezTo>
                  <a:pt x="80" y="46"/>
                  <a:pt x="80" y="46"/>
                  <a:pt x="79" y="46"/>
                </a:cubicBezTo>
                <a:cubicBezTo>
                  <a:pt x="70" y="51"/>
                  <a:pt x="59" y="51"/>
                  <a:pt x="54" y="51"/>
                </a:cubicBezTo>
                <a:cubicBezTo>
                  <a:pt x="54" y="53"/>
                  <a:pt x="53" y="54"/>
                  <a:pt x="53" y="56"/>
                </a:cubicBezTo>
                <a:cubicBezTo>
                  <a:pt x="53" y="62"/>
                  <a:pt x="56" y="68"/>
                  <a:pt x="60" y="72"/>
                </a:cubicBezTo>
                <a:cubicBezTo>
                  <a:pt x="65" y="77"/>
                  <a:pt x="71" y="79"/>
                  <a:pt x="77" y="79"/>
                </a:cubicBezTo>
                <a:cubicBezTo>
                  <a:pt x="84" y="79"/>
                  <a:pt x="90" y="77"/>
                  <a:pt x="94" y="72"/>
                </a:cubicBezTo>
                <a:cubicBezTo>
                  <a:pt x="98" y="68"/>
                  <a:pt x="101" y="62"/>
                  <a:pt x="101" y="56"/>
                </a:cubicBezTo>
                <a:cubicBezTo>
                  <a:pt x="101" y="54"/>
                  <a:pt x="101" y="52"/>
                  <a:pt x="100" y="51"/>
                </a:cubicBezTo>
                <a:cubicBezTo>
                  <a:pt x="98" y="51"/>
                  <a:pt x="96" y="51"/>
                  <a:pt x="94" y="50"/>
                </a:cubicBezTo>
                <a:cubicBezTo>
                  <a:pt x="89" y="49"/>
                  <a:pt x="85" y="48"/>
                  <a:pt x="81" y="45"/>
                </a:cubicBezTo>
                <a:close/>
                <a:moveTo>
                  <a:pt x="224" y="107"/>
                </a:moveTo>
                <a:cubicBezTo>
                  <a:pt x="224" y="126"/>
                  <a:pt x="224" y="126"/>
                  <a:pt x="224" y="126"/>
                </a:cubicBezTo>
                <a:cubicBezTo>
                  <a:pt x="224" y="136"/>
                  <a:pt x="220" y="145"/>
                  <a:pt x="214" y="151"/>
                </a:cubicBezTo>
                <a:cubicBezTo>
                  <a:pt x="207" y="158"/>
                  <a:pt x="198" y="162"/>
                  <a:pt x="188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200"/>
                  <a:pt x="183" y="203"/>
                  <a:pt x="179" y="203"/>
                </a:cubicBezTo>
                <a:cubicBezTo>
                  <a:pt x="176" y="203"/>
                  <a:pt x="174" y="202"/>
                  <a:pt x="173" y="20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65"/>
                  <a:pt x="127" y="167"/>
                  <a:pt x="127" y="170"/>
                </a:cubicBezTo>
                <a:cubicBezTo>
                  <a:pt x="127" y="178"/>
                  <a:pt x="130" y="185"/>
                  <a:pt x="134" y="192"/>
                </a:cubicBezTo>
                <a:cubicBezTo>
                  <a:pt x="138" y="200"/>
                  <a:pt x="144" y="206"/>
                  <a:pt x="152" y="212"/>
                </a:cubicBezTo>
                <a:cubicBezTo>
                  <a:pt x="155" y="214"/>
                  <a:pt x="156" y="217"/>
                  <a:pt x="155" y="221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3" y="228"/>
                  <a:pt x="185" y="228"/>
                  <a:pt x="187" y="228"/>
                </a:cubicBezTo>
                <a:cubicBezTo>
                  <a:pt x="192" y="230"/>
                  <a:pt x="198" y="231"/>
                  <a:pt x="204" y="232"/>
                </a:cubicBezTo>
                <a:cubicBezTo>
                  <a:pt x="209" y="232"/>
                  <a:pt x="215" y="233"/>
                  <a:pt x="221" y="233"/>
                </a:cubicBezTo>
                <a:cubicBezTo>
                  <a:pt x="248" y="233"/>
                  <a:pt x="271" y="225"/>
                  <a:pt x="288" y="214"/>
                </a:cubicBezTo>
                <a:cubicBezTo>
                  <a:pt x="305" y="202"/>
                  <a:pt x="315" y="187"/>
                  <a:pt x="315" y="170"/>
                </a:cubicBezTo>
                <a:cubicBezTo>
                  <a:pt x="315" y="153"/>
                  <a:pt x="305" y="138"/>
                  <a:pt x="288" y="127"/>
                </a:cubicBezTo>
                <a:cubicBezTo>
                  <a:pt x="272" y="115"/>
                  <a:pt x="249" y="108"/>
                  <a:pt x="224" y="107"/>
                </a:cubicBezTo>
                <a:close/>
                <a:moveTo>
                  <a:pt x="118" y="148"/>
                </a:moveTo>
                <a:cubicBezTo>
                  <a:pt x="123" y="135"/>
                  <a:pt x="133" y="124"/>
                  <a:pt x="146" y="115"/>
                </a:cubicBezTo>
                <a:cubicBezTo>
                  <a:pt x="162" y="103"/>
                  <a:pt x="185" y="95"/>
                  <a:pt x="210" y="93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0"/>
                  <a:pt x="207" y="24"/>
                  <a:pt x="203" y="20"/>
                </a:cubicBezTo>
                <a:cubicBezTo>
                  <a:pt x="200" y="17"/>
                  <a:pt x="194" y="14"/>
                  <a:pt x="18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7"/>
                  <a:pt x="21" y="20"/>
                </a:cubicBezTo>
                <a:cubicBezTo>
                  <a:pt x="17" y="24"/>
                  <a:pt x="15" y="30"/>
                  <a:pt x="15" y="36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32"/>
                  <a:pt x="17" y="137"/>
                  <a:pt x="21" y="141"/>
                </a:cubicBezTo>
                <a:cubicBezTo>
                  <a:pt x="25" y="145"/>
                  <a:pt x="30" y="148"/>
                  <a:pt x="36" y="148"/>
                </a:cubicBezTo>
                <a:cubicBezTo>
                  <a:pt x="118" y="148"/>
                  <a:pt x="118" y="148"/>
                  <a:pt x="118" y="148"/>
                </a:cubicBezTo>
                <a:close/>
                <a:moveTo>
                  <a:pt x="210" y="108"/>
                </a:moveTo>
                <a:cubicBezTo>
                  <a:pt x="188" y="110"/>
                  <a:pt x="168" y="116"/>
                  <a:pt x="154" y="127"/>
                </a:cubicBezTo>
                <a:cubicBezTo>
                  <a:pt x="145" y="133"/>
                  <a:pt x="138" y="140"/>
                  <a:pt x="134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50" y="148"/>
                  <a:pt x="152" y="149"/>
                  <a:pt x="154" y="150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5"/>
                  <a:pt x="171" y="155"/>
                  <a:pt x="171" y="155"/>
                </a:cubicBezTo>
                <a:cubicBezTo>
                  <a:pt x="171" y="151"/>
                  <a:pt x="175" y="148"/>
                  <a:pt x="179" y="148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94" y="148"/>
                  <a:pt x="200" y="145"/>
                  <a:pt x="203" y="141"/>
                </a:cubicBezTo>
                <a:cubicBezTo>
                  <a:pt x="207" y="137"/>
                  <a:pt x="210" y="132"/>
                  <a:pt x="210" y="126"/>
                </a:cubicBezTo>
                <a:lnTo>
                  <a:pt x="210" y="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Freeform 42"/>
          <p:cNvSpPr>
            <a:spLocks noChangeAspect="1" noEditPoints="1"/>
          </p:cNvSpPr>
          <p:nvPr/>
        </p:nvSpPr>
        <p:spPr bwMode="auto">
          <a:xfrm>
            <a:off x="5157681" y="3339266"/>
            <a:ext cx="311087" cy="397956"/>
          </a:xfrm>
          <a:custGeom>
            <a:avLst/>
            <a:gdLst>
              <a:gd name="T0" fmla="*/ 49 w 224"/>
              <a:gd name="T1" fmla="*/ 93 h 287"/>
              <a:gd name="T2" fmla="*/ 54 w 224"/>
              <a:gd name="T3" fmla="*/ 281 h 287"/>
              <a:gd name="T4" fmla="*/ 21 w 224"/>
              <a:gd name="T5" fmla="*/ 279 h 287"/>
              <a:gd name="T6" fmla="*/ 0 w 224"/>
              <a:gd name="T7" fmla="*/ 254 h 287"/>
              <a:gd name="T8" fmla="*/ 12 w 224"/>
              <a:gd name="T9" fmla="*/ 70 h 287"/>
              <a:gd name="T10" fmla="*/ 171 w 224"/>
              <a:gd name="T11" fmla="*/ 217 h 287"/>
              <a:gd name="T12" fmla="*/ 190 w 224"/>
              <a:gd name="T13" fmla="*/ 166 h 287"/>
              <a:gd name="T14" fmla="*/ 185 w 224"/>
              <a:gd name="T15" fmla="*/ 183 h 287"/>
              <a:gd name="T16" fmla="*/ 181 w 224"/>
              <a:gd name="T17" fmla="*/ 188 h 287"/>
              <a:gd name="T18" fmla="*/ 161 w 224"/>
              <a:gd name="T19" fmla="*/ 188 h 287"/>
              <a:gd name="T20" fmla="*/ 156 w 224"/>
              <a:gd name="T21" fmla="*/ 183 h 287"/>
              <a:gd name="T22" fmla="*/ 192 w 224"/>
              <a:gd name="T23" fmla="*/ 137 h 287"/>
              <a:gd name="T24" fmla="*/ 193 w 224"/>
              <a:gd name="T25" fmla="*/ 138 h 287"/>
              <a:gd name="T26" fmla="*/ 196 w 224"/>
              <a:gd name="T27" fmla="*/ 139 h 287"/>
              <a:gd name="T28" fmla="*/ 197 w 224"/>
              <a:gd name="T29" fmla="*/ 139 h 287"/>
              <a:gd name="T30" fmla="*/ 198 w 224"/>
              <a:gd name="T31" fmla="*/ 140 h 287"/>
              <a:gd name="T32" fmla="*/ 199 w 224"/>
              <a:gd name="T33" fmla="*/ 141 h 287"/>
              <a:gd name="T34" fmla="*/ 200 w 224"/>
              <a:gd name="T35" fmla="*/ 142 h 287"/>
              <a:gd name="T36" fmla="*/ 202 w 224"/>
              <a:gd name="T37" fmla="*/ 143 h 287"/>
              <a:gd name="T38" fmla="*/ 203 w 224"/>
              <a:gd name="T39" fmla="*/ 144 h 287"/>
              <a:gd name="T40" fmla="*/ 204 w 224"/>
              <a:gd name="T41" fmla="*/ 145 h 287"/>
              <a:gd name="T42" fmla="*/ 205 w 224"/>
              <a:gd name="T43" fmla="*/ 146 h 287"/>
              <a:gd name="T44" fmla="*/ 219 w 224"/>
              <a:gd name="T45" fmla="*/ 185 h 287"/>
              <a:gd name="T46" fmla="*/ 219 w 224"/>
              <a:gd name="T47" fmla="*/ 250 h 287"/>
              <a:gd name="T48" fmla="*/ 124 w 224"/>
              <a:gd name="T49" fmla="*/ 178 h 287"/>
              <a:gd name="T50" fmla="*/ 124 w 224"/>
              <a:gd name="T51" fmla="*/ 178 h 287"/>
              <a:gd name="T52" fmla="*/ 118 w 224"/>
              <a:gd name="T53" fmla="*/ 283 h 287"/>
              <a:gd name="T54" fmla="*/ 118 w 224"/>
              <a:gd name="T55" fmla="*/ 283 h 287"/>
              <a:gd name="T56" fmla="*/ 191 w 224"/>
              <a:gd name="T57" fmla="*/ 234 h 287"/>
              <a:gd name="T58" fmla="*/ 172 w 224"/>
              <a:gd name="T59" fmla="*/ 37 h 287"/>
              <a:gd name="T60" fmla="*/ 52 w 224"/>
              <a:gd name="T61" fmla="*/ 83 h 287"/>
              <a:gd name="T62" fmla="*/ 40 w 224"/>
              <a:gd name="T63" fmla="*/ 82 h 287"/>
              <a:gd name="T64" fmla="*/ 155 w 224"/>
              <a:gd name="T65" fmla="*/ 26 h 287"/>
              <a:gd name="T66" fmla="*/ 40 w 224"/>
              <a:gd name="T67" fmla="*/ 82 h 287"/>
              <a:gd name="T68" fmla="*/ 148 w 224"/>
              <a:gd name="T69" fmla="*/ 19 h 287"/>
              <a:gd name="T70" fmla="*/ 25 w 224"/>
              <a:gd name="T71" fmla="*/ 72 h 287"/>
              <a:gd name="T72" fmla="*/ 62 w 224"/>
              <a:gd name="T73" fmla="*/ 100 h 287"/>
              <a:gd name="T74" fmla="*/ 194 w 224"/>
              <a:gd name="T75" fmla="*/ 40 h 287"/>
              <a:gd name="T76" fmla="*/ 203 w 224"/>
              <a:gd name="T77" fmla="*/ 130 h 287"/>
              <a:gd name="T78" fmla="*/ 202 w 224"/>
              <a:gd name="T79" fmla="*/ 129 h 287"/>
              <a:gd name="T80" fmla="*/ 199 w 224"/>
              <a:gd name="T81" fmla="*/ 127 h 287"/>
              <a:gd name="T82" fmla="*/ 198 w 224"/>
              <a:gd name="T83" fmla="*/ 127 h 287"/>
              <a:gd name="T84" fmla="*/ 172 w 224"/>
              <a:gd name="T85" fmla="*/ 121 h 287"/>
              <a:gd name="T86" fmla="*/ 112 w 224"/>
              <a:gd name="T87" fmla="*/ 178 h 287"/>
              <a:gd name="T88" fmla="*/ 72 w 224"/>
              <a:gd name="T89" fmla="*/ 286 h 287"/>
              <a:gd name="T90" fmla="*/ 21 w 224"/>
              <a:gd name="T91" fmla="*/ 65 h 287"/>
              <a:gd name="T92" fmla="*/ 145 w 224"/>
              <a:gd name="T93" fmla="*/ 1 h 287"/>
              <a:gd name="T94" fmla="*/ 21 w 224"/>
              <a:gd name="T95" fmla="*/ 65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4" h="287">
                <a:moveTo>
                  <a:pt x="12" y="70"/>
                </a:moveTo>
                <a:cubicBezTo>
                  <a:pt x="16" y="77"/>
                  <a:pt x="21" y="82"/>
                  <a:pt x="27" y="86"/>
                </a:cubicBezTo>
                <a:cubicBezTo>
                  <a:pt x="33" y="90"/>
                  <a:pt x="41" y="92"/>
                  <a:pt x="49" y="93"/>
                </a:cubicBezTo>
                <a:cubicBezTo>
                  <a:pt x="52" y="94"/>
                  <a:pt x="54" y="97"/>
                  <a:pt x="54" y="100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4" y="285"/>
                  <a:pt x="52" y="287"/>
                  <a:pt x="48" y="287"/>
                </a:cubicBezTo>
                <a:cubicBezTo>
                  <a:pt x="47" y="287"/>
                  <a:pt x="47" y="287"/>
                  <a:pt x="47" y="287"/>
                </a:cubicBezTo>
                <a:cubicBezTo>
                  <a:pt x="38" y="286"/>
                  <a:pt x="29" y="283"/>
                  <a:pt x="21" y="279"/>
                </a:cubicBezTo>
                <a:cubicBezTo>
                  <a:pt x="13" y="274"/>
                  <a:pt x="6" y="267"/>
                  <a:pt x="1" y="257"/>
                </a:cubicBezTo>
                <a:cubicBezTo>
                  <a:pt x="0" y="256"/>
                  <a:pt x="0" y="255"/>
                  <a:pt x="0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0"/>
                  <a:pt x="3" y="67"/>
                  <a:pt x="6" y="67"/>
                </a:cubicBezTo>
                <a:cubicBezTo>
                  <a:pt x="9" y="67"/>
                  <a:pt x="11" y="68"/>
                  <a:pt x="12" y="70"/>
                </a:cubicBezTo>
                <a:close/>
                <a:moveTo>
                  <a:pt x="135" y="180"/>
                </a:moveTo>
                <a:cubicBezTo>
                  <a:pt x="135" y="180"/>
                  <a:pt x="135" y="180"/>
                  <a:pt x="135" y="180"/>
                </a:cubicBezTo>
                <a:cubicBezTo>
                  <a:pt x="135" y="201"/>
                  <a:pt x="151" y="217"/>
                  <a:pt x="171" y="217"/>
                </a:cubicBezTo>
                <a:cubicBezTo>
                  <a:pt x="192" y="217"/>
                  <a:pt x="208" y="201"/>
                  <a:pt x="208" y="180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0" y="177"/>
                  <a:pt x="194" y="172"/>
                  <a:pt x="190" y="166"/>
                </a:cubicBezTo>
                <a:cubicBezTo>
                  <a:pt x="178" y="175"/>
                  <a:pt x="162" y="180"/>
                  <a:pt x="143" y="180"/>
                </a:cubicBezTo>
                <a:cubicBezTo>
                  <a:pt x="140" y="180"/>
                  <a:pt x="137" y="180"/>
                  <a:pt x="135" y="180"/>
                </a:cubicBezTo>
                <a:close/>
                <a:moveTo>
                  <a:pt x="185" y="183"/>
                </a:moveTo>
                <a:cubicBezTo>
                  <a:pt x="188" y="183"/>
                  <a:pt x="190" y="185"/>
                  <a:pt x="190" y="188"/>
                </a:cubicBezTo>
                <a:cubicBezTo>
                  <a:pt x="190" y="191"/>
                  <a:pt x="188" y="193"/>
                  <a:pt x="185" y="193"/>
                </a:cubicBezTo>
                <a:cubicBezTo>
                  <a:pt x="183" y="193"/>
                  <a:pt x="181" y="191"/>
                  <a:pt x="181" y="188"/>
                </a:cubicBezTo>
                <a:cubicBezTo>
                  <a:pt x="181" y="185"/>
                  <a:pt x="183" y="183"/>
                  <a:pt x="185" y="183"/>
                </a:cubicBezTo>
                <a:close/>
                <a:moveTo>
                  <a:pt x="156" y="183"/>
                </a:moveTo>
                <a:cubicBezTo>
                  <a:pt x="159" y="183"/>
                  <a:pt x="161" y="185"/>
                  <a:pt x="161" y="188"/>
                </a:cubicBezTo>
                <a:cubicBezTo>
                  <a:pt x="161" y="191"/>
                  <a:pt x="159" y="193"/>
                  <a:pt x="156" y="193"/>
                </a:cubicBezTo>
                <a:cubicBezTo>
                  <a:pt x="153" y="193"/>
                  <a:pt x="151" y="191"/>
                  <a:pt x="151" y="188"/>
                </a:cubicBezTo>
                <a:cubicBezTo>
                  <a:pt x="151" y="185"/>
                  <a:pt x="153" y="183"/>
                  <a:pt x="156" y="183"/>
                </a:cubicBezTo>
                <a:close/>
                <a:moveTo>
                  <a:pt x="190" y="136"/>
                </a:moveTo>
                <a:cubicBezTo>
                  <a:pt x="190" y="136"/>
                  <a:pt x="190" y="136"/>
                  <a:pt x="190" y="136"/>
                </a:cubicBezTo>
                <a:cubicBezTo>
                  <a:pt x="191" y="136"/>
                  <a:pt x="192" y="137"/>
                  <a:pt x="192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4" y="138"/>
                  <a:pt x="195" y="138"/>
                  <a:pt x="195" y="138"/>
                </a:cubicBezTo>
                <a:cubicBezTo>
                  <a:pt x="195" y="138"/>
                  <a:pt x="195" y="138"/>
                  <a:pt x="195" y="138"/>
                </a:cubicBezTo>
                <a:cubicBezTo>
                  <a:pt x="195" y="139"/>
                  <a:pt x="196" y="139"/>
                  <a:pt x="196" y="139"/>
                </a:cubicBezTo>
                <a:cubicBezTo>
                  <a:pt x="196" y="139"/>
                  <a:pt x="196" y="139"/>
                  <a:pt x="196" y="139"/>
                </a:cubicBezTo>
                <a:cubicBezTo>
                  <a:pt x="196" y="139"/>
                  <a:pt x="196" y="139"/>
                  <a:pt x="197" y="139"/>
                </a:cubicBezTo>
                <a:cubicBezTo>
                  <a:pt x="197" y="139"/>
                  <a:pt x="197" y="139"/>
                  <a:pt x="197" y="139"/>
                </a:cubicBezTo>
                <a:cubicBezTo>
                  <a:pt x="197" y="140"/>
                  <a:pt x="197" y="140"/>
                  <a:pt x="197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1"/>
                  <a:pt x="198" y="141"/>
                  <a:pt x="198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200" y="141"/>
                  <a:pt x="200" y="141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2"/>
                  <a:pt x="201" y="142"/>
                  <a:pt x="201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14" y="154"/>
                  <a:pt x="219" y="166"/>
                  <a:pt x="219" y="180"/>
                </a:cubicBezTo>
                <a:cubicBezTo>
                  <a:pt x="219" y="181"/>
                  <a:pt x="219" y="183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250"/>
                  <a:pt x="219" y="250"/>
                  <a:pt x="219" y="250"/>
                </a:cubicBezTo>
                <a:cubicBezTo>
                  <a:pt x="200" y="215"/>
                  <a:pt x="147" y="214"/>
                  <a:pt x="124" y="24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5" y="153"/>
                  <a:pt x="146" y="132"/>
                  <a:pt x="172" y="132"/>
                </a:cubicBezTo>
                <a:cubicBezTo>
                  <a:pt x="178" y="132"/>
                  <a:pt x="184" y="134"/>
                  <a:pt x="190" y="136"/>
                </a:cubicBezTo>
                <a:close/>
                <a:moveTo>
                  <a:pt x="118" y="283"/>
                </a:moveTo>
                <a:cubicBezTo>
                  <a:pt x="168" y="283"/>
                  <a:pt x="168" y="283"/>
                  <a:pt x="168" y="283"/>
                </a:cubicBezTo>
                <a:cubicBezTo>
                  <a:pt x="150" y="234"/>
                  <a:pt x="150" y="234"/>
                  <a:pt x="150" y="234"/>
                </a:cubicBezTo>
                <a:cubicBezTo>
                  <a:pt x="132" y="243"/>
                  <a:pt x="120" y="262"/>
                  <a:pt x="118" y="283"/>
                </a:cubicBezTo>
                <a:close/>
                <a:moveTo>
                  <a:pt x="176" y="283"/>
                </a:moveTo>
                <a:cubicBezTo>
                  <a:pt x="224" y="283"/>
                  <a:pt x="224" y="283"/>
                  <a:pt x="224" y="283"/>
                </a:cubicBezTo>
                <a:cubicBezTo>
                  <a:pt x="221" y="262"/>
                  <a:pt x="210" y="243"/>
                  <a:pt x="191" y="234"/>
                </a:cubicBezTo>
                <a:cubicBezTo>
                  <a:pt x="176" y="283"/>
                  <a:pt x="176" y="283"/>
                  <a:pt x="176" y="283"/>
                </a:cubicBezTo>
                <a:close/>
                <a:moveTo>
                  <a:pt x="55" y="88"/>
                </a:moveTo>
                <a:cubicBezTo>
                  <a:pt x="172" y="37"/>
                  <a:pt x="172" y="37"/>
                  <a:pt x="172" y="37"/>
                </a:cubicBezTo>
                <a:cubicBezTo>
                  <a:pt x="174" y="37"/>
                  <a:pt x="175" y="35"/>
                  <a:pt x="174" y="34"/>
                </a:cubicBezTo>
                <a:cubicBezTo>
                  <a:pt x="173" y="32"/>
                  <a:pt x="172" y="32"/>
                  <a:pt x="170" y="32"/>
                </a:cubicBezTo>
                <a:cubicBezTo>
                  <a:pt x="52" y="83"/>
                  <a:pt x="52" y="83"/>
                  <a:pt x="52" y="83"/>
                </a:cubicBezTo>
                <a:cubicBezTo>
                  <a:pt x="51" y="83"/>
                  <a:pt x="50" y="85"/>
                  <a:pt x="51" y="87"/>
                </a:cubicBezTo>
                <a:cubicBezTo>
                  <a:pt x="51" y="88"/>
                  <a:pt x="53" y="89"/>
                  <a:pt x="55" y="88"/>
                </a:cubicBezTo>
                <a:close/>
                <a:moveTo>
                  <a:pt x="40" y="82"/>
                </a:moveTo>
                <a:cubicBezTo>
                  <a:pt x="157" y="31"/>
                  <a:pt x="157" y="31"/>
                  <a:pt x="157" y="31"/>
                </a:cubicBezTo>
                <a:cubicBezTo>
                  <a:pt x="159" y="30"/>
                  <a:pt x="160" y="29"/>
                  <a:pt x="159" y="27"/>
                </a:cubicBezTo>
                <a:cubicBezTo>
                  <a:pt x="158" y="26"/>
                  <a:pt x="157" y="25"/>
                  <a:pt x="155" y="26"/>
                </a:cubicBezTo>
                <a:cubicBezTo>
                  <a:pt x="37" y="76"/>
                  <a:pt x="37" y="76"/>
                  <a:pt x="37" y="76"/>
                </a:cubicBezTo>
                <a:cubicBezTo>
                  <a:pt x="36" y="77"/>
                  <a:pt x="35" y="79"/>
                  <a:pt x="36" y="80"/>
                </a:cubicBezTo>
                <a:cubicBezTo>
                  <a:pt x="36" y="82"/>
                  <a:pt x="38" y="82"/>
                  <a:pt x="40" y="82"/>
                </a:cubicBezTo>
                <a:close/>
                <a:moveTo>
                  <a:pt x="29" y="73"/>
                </a:moveTo>
                <a:cubicBezTo>
                  <a:pt x="147" y="23"/>
                  <a:pt x="147" y="23"/>
                  <a:pt x="147" y="23"/>
                </a:cubicBezTo>
                <a:cubicBezTo>
                  <a:pt x="148" y="22"/>
                  <a:pt x="149" y="21"/>
                  <a:pt x="148" y="19"/>
                </a:cubicBezTo>
                <a:cubicBezTo>
                  <a:pt x="148" y="18"/>
                  <a:pt x="146" y="17"/>
                  <a:pt x="145" y="1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69"/>
                  <a:pt x="25" y="71"/>
                  <a:pt x="25" y="72"/>
                </a:cubicBezTo>
                <a:cubicBezTo>
                  <a:pt x="26" y="73"/>
                  <a:pt x="27" y="74"/>
                  <a:pt x="29" y="73"/>
                </a:cubicBezTo>
                <a:close/>
                <a:moveTo>
                  <a:pt x="62" y="280"/>
                </a:moveTo>
                <a:cubicBezTo>
                  <a:pt x="62" y="100"/>
                  <a:pt x="62" y="100"/>
                  <a:pt x="62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62" y="98"/>
                  <a:pt x="64" y="95"/>
                  <a:pt x="66" y="94"/>
                </a:cubicBezTo>
                <a:cubicBezTo>
                  <a:pt x="194" y="40"/>
                  <a:pt x="194" y="40"/>
                  <a:pt x="194" y="40"/>
                </a:cubicBezTo>
                <a:cubicBezTo>
                  <a:pt x="194" y="39"/>
                  <a:pt x="195" y="39"/>
                  <a:pt x="197" y="39"/>
                </a:cubicBezTo>
                <a:cubicBezTo>
                  <a:pt x="200" y="39"/>
                  <a:pt x="203" y="42"/>
                  <a:pt x="203" y="45"/>
                </a:cubicBezTo>
                <a:cubicBezTo>
                  <a:pt x="203" y="130"/>
                  <a:pt x="203" y="130"/>
                  <a:pt x="203" y="130"/>
                </a:cubicBezTo>
                <a:cubicBezTo>
                  <a:pt x="203" y="129"/>
                  <a:pt x="203" y="129"/>
                  <a:pt x="203" y="129"/>
                </a:cubicBezTo>
                <a:cubicBezTo>
                  <a:pt x="203" y="129"/>
                  <a:pt x="202" y="129"/>
                  <a:pt x="202" y="129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201" y="129"/>
                  <a:pt x="201" y="128"/>
                  <a:pt x="201" y="128"/>
                </a:cubicBezTo>
                <a:cubicBezTo>
                  <a:pt x="201" y="128"/>
                  <a:pt x="201" y="128"/>
                  <a:pt x="201" y="128"/>
                </a:cubicBezTo>
                <a:cubicBezTo>
                  <a:pt x="200" y="128"/>
                  <a:pt x="200" y="128"/>
                  <a:pt x="199" y="127"/>
                </a:cubicBezTo>
                <a:cubicBezTo>
                  <a:pt x="199" y="127"/>
                  <a:pt x="199" y="127"/>
                  <a:pt x="199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7" y="126"/>
                  <a:pt x="196" y="126"/>
                  <a:pt x="194" y="125"/>
                </a:cubicBezTo>
                <a:cubicBezTo>
                  <a:pt x="194" y="125"/>
                  <a:pt x="194" y="125"/>
                  <a:pt x="194" y="125"/>
                </a:cubicBezTo>
                <a:cubicBezTo>
                  <a:pt x="187" y="122"/>
                  <a:pt x="179" y="121"/>
                  <a:pt x="172" y="121"/>
                </a:cubicBezTo>
                <a:cubicBezTo>
                  <a:pt x="140" y="121"/>
                  <a:pt x="114" y="146"/>
                  <a:pt x="112" y="177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258"/>
                  <a:pt x="112" y="258"/>
                  <a:pt x="112" y="258"/>
                </a:cubicBezTo>
                <a:cubicBezTo>
                  <a:pt x="111" y="262"/>
                  <a:pt x="109" y="266"/>
                  <a:pt x="108" y="270"/>
                </a:cubicBezTo>
                <a:cubicBezTo>
                  <a:pt x="72" y="286"/>
                  <a:pt x="72" y="286"/>
                  <a:pt x="72" y="286"/>
                </a:cubicBezTo>
                <a:cubicBezTo>
                  <a:pt x="71" y="286"/>
                  <a:pt x="70" y="286"/>
                  <a:pt x="69" y="286"/>
                </a:cubicBezTo>
                <a:cubicBezTo>
                  <a:pt x="65" y="286"/>
                  <a:pt x="62" y="284"/>
                  <a:pt x="62" y="280"/>
                </a:cubicBezTo>
                <a:close/>
                <a:moveTo>
                  <a:pt x="21" y="65"/>
                </a:moveTo>
                <a:cubicBezTo>
                  <a:pt x="18" y="66"/>
                  <a:pt x="15" y="64"/>
                  <a:pt x="14" y="62"/>
                </a:cubicBezTo>
                <a:cubicBezTo>
                  <a:pt x="13" y="60"/>
                  <a:pt x="15" y="57"/>
                  <a:pt x="17" y="56"/>
                </a:cubicBezTo>
                <a:cubicBezTo>
                  <a:pt x="145" y="1"/>
                  <a:pt x="145" y="1"/>
                  <a:pt x="145" y="1"/>
                </a:cubicBezTo>
                <a:cubicBezTo>
                  <a:pt x="147" y="0"/>
                  <a:pt x="150" y="1"/>
                  <a:pt x="151" y="3"/>
                </a:cubicBezTo>
                <a:cubicBezTo>
                  <a:pt x="152" y="6"/>
                  <a:pt x="151" y="9"/>
                  <a:pt x="149" y="10"/>
                </a:cubicBezTo>
                <a:lnTo>
                  <a:pt x="21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5789704" y="3970387"/>
            <a:ext cx="528495" cy="456945"/>
            <a:chOff x="5169548" y="3637977"/>
            <a:chExt cx="674520" cy="583200"/>
          </a:xfrm>
          <a:solidFill>
            <a:schemeClr val="accent3"/>
          </a:solidFill>
        </p:grpSpPr>
        <p:sp>
          <p:nvSpPr>
            <p:cNvPr id="6" name="Freeform 52"/>
            <p:cNvSpPr>
              <a:spLocks noEditPoints="1"/>
            </p:cNvSpPr>
            <p:nvPr/>
          </p:nvSpPr>
          <p:spPr bwMode="auto">
            <a:xfrm>
              <a:off x="5284736" y="3885993"/>
              <a:ext cx="456598" cy="250091"/>
            </a:xfrm>
            <a:custGeom>
              <a:avLst/>
              <a:gdLst>
                <a:gd name="T0" fmla="*/ 148 w 186"/>
                <a:gd name="T1" fmla="*/ 81 h 102"/>
                <a:gd name="T2" fmla="*/ 92 w 186"/>
                <a:gd name="T3" fmla="*/ 88 h 102"/>
                <a:gd name="T4" fmla="*/ 92 w 186"/>
                <a:gd name="T5" fmla="*/ 64 h 102"/>
                <a:gd name="T6" fmla="*/ 148 w 186"/>
                <a:gd name="T7" fmla="*/ 71 h 102"/>
                <a:gd name="T8" fmla="*/ 92 w 186"/>
                <a:gd name="T9" fmla="*/ 64 h 102"/>
                <a:gd name="T10" fmla="*/ 186 w 186"/>
                <a:gd name="T11" fmla="*/ 44 h 102"/>
                <a:gd name="T12" fmla="*/ 92 w 186"/>
                <a:gd name="T13" fmla="*/ 51 h 102"/>
                <a:gd name="T14" fmla="*/ 92 w 186"/>
                <a:gd name="T15" fmla="*/ 25 h 102"/>
                <a:gd name="T16" fmla="*/ 186 w 186"/>
                <a:gd name="T17" fmla="*/ 32 h 102"/>
                <a:gd name="T18" fmla="*/ 92 w 186"/>
                <a:gd name="T19" fmla="*/ 25 h 102"/>
                <a:gd name="T20" fmla="*/ 186 w 186"/>
                <a:gd name="T21" fmla="*/ 6 h 102"/>
                <a:gd name="T22" fmla="*/ 92 w 186"/>
                <a:gd name="T23" fmla="*/ 13 h 102"/>
                <a:gd name="T24" fmla="*/ 28 w 186"/>
                <a:gd name="T25" fmla="*/ 3 h 102"/>
                <a:gd name="T26" fmla="*/ 26 w 186"/>
                <a:gd name="T27" fmla="*/ 4 h 102"/>
                <a:gd name="T28" fmla="*/ 25 w 186"/>
                <a:gd name="T29" fmla="*/ 4 h 102"/>
                <a:gd name="T30" fmla="*/ 24 w 186"/>
                <a:gd name="T31" fmla="*/ 5 h 102"/>
                <a:gd name="T32" fmla="*/ 24 w 186"/>
                <a:gd name="T33" fmla="*/ 5 h 102"/>
                <a:gd name="T34" fmla="*/ 23 w 186"/>
                <a:gd name="T35" fmla="*/ 6 h 102"/>
                <a:gd name="T36" fmla="*/ 23 w 186"/>
                <a:gd name="T37" fmla="*/ 6 h 102"/>
                <a:gd name="T38" fmla="*/ 22 w 186"/>
                <a:gd name="T39" fmla="*/ 6 h 102"/>
                <a:gd name="T40" fmla="*/ 21 w 186"/>
                <a:gd name="T41" fmla="*/ 7 h 102"/>
                <a:gd name="T42" fmla="*/ 21 w 186"/>
                <a:gd name="T43" fmla="*/ 7 h 102"/>
                <a:gd name="T44" fmla="*/ 20 w 186"/>
                <a:gd name="T45" fmla="*/ 8 h 102"/>
                <a:gd name="T46" fmla="*/ 20 w 186"/>
                <a:gd name="T47" fmla="*/ 8 h 102"/>
                <a:gd name="T48" fmla="*/ 19 w 186"/>
                <a:gd name="T49" fmla="*/ 8 h 102"/>
                <a:gd name="T50" fmla="*/ 19 w 186"/>
                <a:gd name="T51" fmla="*/ 9 h 102"/>
                <a:gd name="T52" fmla="*/ 18 w 186"/>
                <a:gd name="T53" fmla="*/ 9 h 102"/>
                <a:gd name="T54" fmla="*/ 18 w 186"/>
                <a:gd name="T55" fmla="*/ 10 h 102"/>
                <a:gd name="T56" fmla="*/ 18 w 186"/>
                <a:gd name="T57" fmla="*/ 10 h 102"/>
                <a:gd name="T58" fmla="*/ 8 w 186"/>
                <a:gd name="T59" fmla="*/ 28 h 102"/>
                <a:gd name="T60" fmla="*/ 2 w 186"/>
                <a:gd name="T61" fmla="*/ 61 h 102"/>
                <a:gd name="T62" fmla="*/ 40 w 186"/>
                <a:gd name="T63" fmla="*/ 1 h 102"/>
                <a:gd name="T64" fmla="*/ 16 w 186"/>
                <a:gd name="T65" fmla="*/ 30 h 102"/>
                <a:gd name="T66" fmla="*/ 42 w 186"/>
                <a:gd name="T67" fmla="*/ 16 h 102"/>
                <a:gd name="T68" fmla="*/ 45 w 186"/>
                <a:gd name="T69" fmla="*/ 30 h 102"/>
                <a:gd name="T70" fmla="*/ 49 w 186"/>
                <a:gd name="T71" fmla="*/ 30 h 102"/>
                <a:gd name="T72" fmla="*/ 64 w 186"/>
                <a:gd name="T73" fmla="*/ 33 h 102"/>
                <a:gd name="T74" fmla="*/ 15 w 186"/>
                <a:gd name="T75" fmla="*/ 33 h 102"/>
                <a:gd name="T76" fmla="*/ 16 w 186"/>
                <a:gd name="T77" fmla="*/ 30 h 102"/>
                <a:gd name="T78" fmla="*/ 53 w 186"/>
                <a:gd name="T79" fmla="*/ 38 h 102"/>
                <a:gd name="T80" fmla="*/ 46 w 186"/>
                <a:gd name="T81" fmla="*/ 38 h 102"/>
                <a:gd name="T82" fmla="*/ 29 w 186"/>
                <a:gd name="T83" fmla="*/ 35 h 102"/>
                <a:gd name="T84" fmla="*/ 29 w 186"/>
                <a:gd name="T85" fmla="*/ 42 h 102"/>
                <a:gd name="T86" fmla="*/ 29 w 186"/>
                <a:gd name="T87" fmla="*/ 35 h 102"/>
                <a:gd name="T88" fmla="*/ 0 w 186"/>
                <a:gd name="T89" fmla="*/ 102 h 102"/>
                <a:gd name="T90" fmla="*/ 28 w 186"/>
                <a:gd name="T91" fmla="*/ 96 h 102"/>
                <a:gd name="T92" fmla="*/ 79 w 186"/>
                <a:gd name="T9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02">
                  <a:moveTo>
                    <a:pt x="92" y="81"/>
                  </a:moveTo>
                  <a:cubicBezTo>
                    <a:pt x="148" y="81"/>
                    <a:pt x="148" y="81"/>
                    <a:pt x="148" y="81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2" y="81"/>
                    <a:pt x="92" y="81"/>
                    <a:pt x="92" y="81"/>
                  </a:cubicBezTo>
                  <a:close/>
                  <a:moveTo>
                    <a:pt x="92" y="64"/>
                  </a:moveTo>
                  <a:cubicBezTo>
                    <a:pt x="148" y="64"/>
                    <a:pt x="148" y="64"/>
                    <a:pt x="148" y="64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64"/>
                    <a:pt x="92" y="64"/>
                    <a:pt x="92" y="64"/>
                  </a:cubicBezTo>
                  <a:close/>
                  <a:moveTo>
                    <a:pt x="92" y="44"/>
                  </a:moveTo>
                  <a:cubicBezTo>
                    <a:pt x="186" y="44"/>
                    <a:pt x="186" y="44"/>
                    <a:pt x="186" y="44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92" y="25"/>
                  </a:moveTo>
                  <a:cubicBezTo>
                    <a:pt x="186" y="25"/>
                    <a:pt x="186" y="25"/>
                    <a:pt x="186" y="25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25"/>
                    <a:pt x="92" y="25"/>
                    <a:pt x="92" y="25"/>
                  </a:cubicBezTo>
                  <a:close/>
                  <a:moveTo>
                    <a:pt x="92" y="6"/>
                  </a:moveTo>
                  <a:cubicBezTo>
                    <a:pt x="186" y="6"/>
                    <a:pt x="186" y="6"/>
                    <a:pt x="186" y="6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6"/>
                    <a:pt x="92" y="6"/>
                    <a:pt x="92" y="6"/>
                  </a:cubicBezTo>
                  <a:close/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15"/>
                    <a:pt x="9" y="21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6" y="38"/>
                    <a:pt x="17" y="55"/>
                    <a:pt x="2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82" y="40"/>
                    <a:pt x="74" y="0"/>
                    <a:pt x="40" y="1"/>
                  </a:cubicBezTo>
                  <a:cubicBezTo>
                    <a:pt x="36" y="1"/>
                    <a:pt x="31" y="2"/>
                    <a:pt x="28" y="3"/>
                  </a:cubicBezTo>
                  <a:close/>
                  <a:moveTo>
                    <a:pt x="16" y="30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4" y="32"/>
                    <a:pt x="64" y="33"/>
                  </a:cubicBezTo>
                  <a:cubicBezTo>
                    <a:pt x="64" y="47"/>
                    <a:pt x="53" y="58"/>
                    <a:pt x="40" y="58"/>
                  </a:cubicBezTo>
                  <a:cubicBezTo>
                    <a:pt x="26" y="58"/>
                    <a:pt x="15" y="47"/>
                    <a:pt x="15" y="33"/>
                  </a:cubicBezTo>
                  <a:cubicBezTo>
                    <a:pt x="15" y="31"/>
                    <a:pt x="15" y="29"/>
                    <a:pt x="16" y="27"/>
                  </a:cubicBezTo>
                  <a:cubicBezTo>
                    <a:pt x="16" y="29"/>
                    <a:pt x="16" y="30"/>
                    <a:pt x="16" y="30"/>
                  </a:cubicBezTo>
                  <a:close/>
                  <a:moveTo>
                    <a:pt x="49" y="35"/>
                  </a:moveTo>
                  <a:cubicBezTo>
                    <a:pt x="51" y="35"/>
                    <a:pt x="53" y="37"/>
                    <a:pt x="53" y="38"/>
                  </a:cubicBezTo>
                  <a:cubicBezTo>
                    <a:pt x="53" y="40"/>
                    <a:pt x="51" y="42"/>
                    <a:pt x="49" y="42"/>
                  </a:cubicBezTo>
                  <a:cubicBezTo>
                    <a:pt x="47" y="42"/>
                    <a:pt x="46" y="40"/>
                    <a:pt x="46" y="38"/>
                  </a:cubicBezTo>
                  <a:cubicBezTo>
                    <a:pt x="46" y="37"/>
                    <a:pt x="47" y="35"/>
                    <a:pt x="49" y="35"/>
                  </a:cubicBezTo>
                  <a:close/>
                  <a:moveTo>
                    <a:pt x="29" y="35"/>
                  </a:moveTo>
                  <a:cubicBezTo>
                    <a:pt x="31" y="35"/>
                    <a:pt x="33" y="37"/>
                    <a:pt x="33" y="38"/>
                  </a:cubicBezTo>
                  <a:cubicBezTo>
                    <a:pt x="33" y="40"/>
                    <a:pt x="31" y="42"/>
                    <a:pt x="29" y="42"/>
                  </a:cubicBezTo>
                  <a:cubicBezTo>
                    <a:pt x="28" y="42"/>
                    <a:pt x="26" y="40"/>
                    <a:pt x="26" y="38"/>
                  </a:cubicBezTo>
                  <a:cubicBezTo>
                    <a:pt x="26" y="37"/>
                    <a:pt x="28" y="35"/>
                    <a:pt x="29" y="35"/>
                  </a:cubicBezTo>
                  <a:close/>
                  <a:moveTo>
                    <a:pt x="79" y="102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1" y="83"/>
                    <a:pt x="12" y="68"/>
                    <a:pt x="28" y="63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67" y="68"/>
                    <a:pt x="78" y="83"/>
                    <a:pt x="79" y="10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53"/>
            <p:cNvSpPr>
              <a:spLocks noEditPoints="1"/>
            </p:cNvSpPr>
            <p:nvPr/>
          </p:nvSpPr>
          <p:spPr bwMode="auto">
            <a:xfrm>
              <a:off x="5169548" y="3637977"/>
              <a:ext cx="674520" cy="583200"/>
            </a:xfrm>
            <a:custGeom>
              <a:avLst/>
              <a:gdLst>
                <a:gd name="T0" fmla="*/ 265 w 275"/>
                <a:gd name="T1" fmla="*/ 71 h 238"/>
                <a:gd name="T2" fmla="*/ 243 w 275"/>
                <a:gd name="T3" fmla="*/ 62 h 238"/>
                <a:gd name="T4" fmla="*/ 217 w 275"/>
                <a:gd name="T5" fmla="*/ 62 h 238"/>
                <a:gd name="T6" fmla="*/ 194 w 275"/>
                <a:gd name="T7" fmla="*/ 43 h 238"/>
                <a:gd name="T8" fmla="*/ 172 w 275"/>
                <a:gd name="T9" fmla="*/ 43 h 238"/>
                <a:gd name="T10" fmla="*/ 145 w 275"/>
                <a:gd name="T11" fmla="*/ 0 h 238"/>
                <a:gd name="T12" fmla="*/ 126 w 275"/>
                <a:gd name="T13" fmla="*/ 0 h 238"/>
                <a:gd name="T14" fmla="*/ 100 w 275"/>
                <a:gd name="T15" fmla="*/ 43 h 238"/>
                <a:gd name="T16" fmla="*/ 76 w 275"/>
                <a:gd name="T17" fmla="*/ 44 h 238"/>
                <a:gd name="T18" fmla="*/ 53 w 275"/>
                <a:gd name="T19" fmla="*/ 62 h 238"/>
                <a:gd name="T20" fmla="*/ 31 w 275"/>
                <a:gd name="T21" fmla="*/ 62 h 238"/>
                <a:gd name="T22" fmla="*/ 9 w 275"/>
                <a:gd name="T23" fmla="*/ 71 h 238"/>
                <a:gd name="T24" fmla="*/ 0 w 275"/>
                <a:gd name="T25" fmla="*/ 93 h 238"/>
                <a:gd name="T26" fmla="*/ 0 w 275"/>
                <a:gd name="T27" fmla="*/ 207 h 238"/>
                <a:gd name="T28" fmla="*/ 9 w 275"/>
                <a:gd name="T29" fmla="*/ 229 h 238"/>
                <a:gd name="T30" fmla="*/ 31 w 275"/>
                <a:gd name="T31" fmla="*/ 238 h 238"/>
                <a:gd name="T32" fmla="*/ 243 w 275"/>
                <a:gd name="T33" fmla="*/ 238 h 238"/>
                <a:gd name="T34" fmla="*/ 265 w 275"/>
                <a:gd name="T35" fmla="*/ 229 h 238"/>
                <a:gd name="T36" fmla="*/ 275 w 275"/>
                <a:gd name="T37" fmla="*/ 207 h 238"/>
                <a:gd name="T38" fmla="*/ 275 w 275"/>
                <a:gd name="T39" fmla="*/ 93 h 238"/>
                <a:gd name="T40" fmla="*/ 265 w 275"/>
                <a:gd name="T41" fmla="*/ 71 h 238"/>
                <a:gd name="T42" fmla="*/ 77 w 275"/>
                <a:gd name="T43" fmla="*/ 50 h 238"/>
                <a:gd name="T44" fmla="*/ 194 w 275"/>
                <a:gd name="T45" fmla="*/ 49 h 238"/>
                <a:gd name="T46" fmla="*/ 210 w 275"/>
                <a:gd name="T47" fmla="*/ 58 h 238"/>
                <a:gd name="T48" fmla="*/ 201 w 275"/>
                <a:gd name="T49" fmla="*/ 56 h 238"/>
                <a:gd name="T50" fmla="*/ 83 w 275"/>
                <a:gd name="T51" fmla="*/ 57 h 238"/>
                <a:gd name="T52" fmla="*/ 66 w 275"/>
                <a:gd name="T53" fmla="*/ 74 h 238"/>
                <a:gd name="T54" fmla="*/ 68 w 275"/>
                <a:gd name="T55" fmla="*/ 83 h 238"/>
                <a:gd name="T56" fmla="*/ 59 w 275"/>
                <a:gd name="T57" fmla="*/ 68 h 238"/>
                <a:gd name="T58" fmla="*/ 77 w 275"/>
                <a:gd name="T59" fmla="*/ 50 h 238"/>
                <a:gd name="T60" fmla="*/ 258 w 275"/>
                <a:gd name="T61" fmla="*/ 207 h 238"/>
                <a:gd name="T62" fmla="*/ 254 w 275"/>
                <a:gd name="T63" fmla="*/ 217 h 238"/>
                <a:gd name="T64" fmla="*/ 243 w 275"/>
                <a:gd name="T65" fmla="*/ 222 h 238"/>
                <a:gd name="T66" fmla="*/ 31 w 275"/>
                <a:gd name="T67" fmla="*/ 222 h 238"/>
                <a:gd name="T68" fmla="*/ 21 w 275"/>
                <a:gd name="T69" fmla="*/ 217 h 238"/>
                <a:gd name="T70" fmla="*/ 17 w 275"/>
                <a:gd name="T71" fmla="*/ 207 h 238"/>
                <a:gd name="T72" fmla="*/ 17 w 275"/>
                <a:gd name="T73" fmla="*/ 93 h 238"/>
                <a:gd name="T74" fmla="*/ 21 w 275"/>
                <a:gd name="T75" fmla="*/ 83 h 238"/>
                <a:gd name="T76" fmla="*/ 31 w 275"/>
                <a:gd name="T77" fmla="*/ 78 h 238"/>
                <a:gd name="T78" fmla="*/ 54 w 275"/>
                <a:gd name="T79" fmla="*/ 78 h 238"/>
                <a:gd name="T80" fmla="*/ 76 w 275"/>
                <a:gd name="T81" fmla="*/ 92 h 238"/>
                <a:gd name="T82" fmla="*/ 194 w 275"/>
                <a:gd name="T83" fmla="*/ 92 h 238"/>
                <a:gd name="T84" fmla="*/ 215 w 275"/>
                <a:gd name="T85" fmla="*/ 78 h 238"/>
                <a:gd name="T86" fmla="*/ 243 w 275"/>
                <a:gd name="T87" fmla="*/ 78 h 238"/>
                <a:gd name="T88" fmla="*/ 254 w 275"/>
                <a:gd name="T89" fmla="*/ 83 h 238"/>
                <a:gd name="T90" fmla="*/ 258 w 275"/>
                <a:gd name="T91" fmla="*/ 93 h 238"/>
                <a:gd name="T92" fmla="*/ 258 w 275"/>
                <a:gd name="T93" fmla="*/ 20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5" h="238">
                  <a:moveTo>
                    <a:pt x="265" y="71"/>
                  </a:moveTo>
                  <a:cubicBezTo>
                    <a:pt x="260" y="65"/>
                    <a:pt x="252" y="62"/>
                    <a:pt x="243" y="62"/>
                  </a:cubicBezTo>
                  <a:cubicBezTo>
                    <a:pt x="217" y="62"/>
                    <a:pt x="217" y="62"/>
                    <a:pt x="217" y="62"/>
                  </a:cubicBezTo>
                  <a:cubicBezTo>
                    <a:pt x="215" y="51"/>
                    <a:pt x="205" y="43"/>
                    <a:pt x="194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55" y="30"/>
                    <a:pt x="148" y="15"/>
                    <a:pt x="145" y="0"/>
                  </a:cubicBezTo>
                  <a:cubicBezTo>
                    <a:pt x="138" y="0"/>
                    <a:pt x="132" y="0"/>
                    <a:pt x="126" y="0"/>
                  </a:cubicBezTo>
                  <a:cubicBezTo>
                    <a:pt x="123" y="20"/>
                    <a:pt x="114" y="33"/>
                    <a:pt x="100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65" y="44"/>
                    <a:pt x="56" y="51"/>
                    <a:pt x="53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23" y="62"/>
                    <a:pt x="15" y="65"/>
                    <a:pt x="9" y="71"/>
                  </a:cubicBezTo>
                  <a:cubicBezTo>
                    <a:pt x="3" y="77"/>
                    <a:pt x="0" y="84"/>
                    <a:pt x="0" y="9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5"/>
                    <a:pt x="3" y="223"/>
                    <a:pt x="9" y="229"/>
                  </a:cubicBezTo>
                  <a:cubicBezTo>
                    <a:pt x="15" y="235"/>
                    <a:pt x="23" y="238"/>
                    <a:pt x="31" y="238"/>
                  </a:cubicBezTo>
                  <a:cubicBezTo>
                    <a:pt x="243" y="238"/>
                    <a:pt x="243" y="238"/>
                    <a:pt x="243" y="238"/>
                  </a:cubicBezTo>
                  <a:cubicBezTo>
                    <a:pt x="252" y="238"/>
                    <a:pt x="260" y="235"/>
                    <a:pt x="265" y="229"/>
                  </a:cubicBezTo>
                  <a:cubicBezTo>
                    <a:pt x="271" y="223"/>
                    <a:pt x="275" y="215"/>
                    <a:pt x="275" y="207"/>
                  </a:cubicBezTo>
                  <a:cubicBezTo>
                    <a:pt x="275" y="93"/>
                    <a:pt x="275" y="93"/>
                    <a:pt x="275" y="93"/>
                  </a:cubicBezTo>
                  <a:cubicBezTo>
                    <a:pt x="275" y="84"/>
                    <a:pt x="271" y="77"/>
                    <a:pt x="265" y="71"/>
                  </a:cubicBezTo>
                  <a:close/>
                  <a:moveTo>
                    <a:pt x="77" y="50"/>
                  </a:moveTo>
                  <a:cubicBezTo>
                    <a:pt x="194" y="49"/>
                    <a:pt x="194" y="49"/>
                    <a:pt x="194" y="49"/>
                  </a:cubicBezTo>
                  <a:cubicBezTo>
                    <a:pt x="201" y="49"/>
                    <a:pt x="207" y="53"/>
                    <a:pt x="210" y="58"/>
                  </a:cubicBezTo>
                  <a:cubicBezTo>
                    <a:pt x="207" y="57"/>
                    <a:pt x="204" y="56"/>
                    <a:pt x="201" y="56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4" y="57"/>
                    <a:pt x="66" y="65"/>
                    <a:pt x="66" y="74"/>
                  </a:cubicBezTo>
                  <a:cubicBezTo>
                    <a:pt x="66" y="77"/>
                    <a:pt x="66" y="80"/>
                    <a:pt x="68" y="83"/>
                  </a:cubicBezTo>
                  <a:cubicBezTo>
                    <a:pt x="63" y="80"/>
                    <a:pt x="59" y="74"/>
                    <a:pt x="59" y="68"/>
                  </a:cubicBezTo>
                  <a:cubicBezTo>
                    <a:pt x="59" y="58"/>
                    <a:pt x="67" y="50"/>
                    <a:pt x="77" y="50"/>
                  </a:cubicBezTo>
                  <a:close/>
                  <a:moveTo>
                    <a:pt x="258" y="207"/>
                  </a:moveTo>
                  <a:cubicBezTo>
                    <a:pt x="258" y="211"/>
                    <a:pt x="256" y="214"/>
                    <a:pt x="254" y="217"/>
                  </a:cubicBezTo>
                  <a:cubicBezTo>
                    <a:pt x="251" y="220"/>
                    <a:pt x="247" y="222"/>
                    <a:pt x="243" y="222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27" y="222"/>
                    <a:pt x="24" y="220"/>
                    <a:pt x="21" y="217"/>
                  </a:cubicBezTo>
                  <a:cubicBezTo>
                    <a:pt x="18" y="214"/>
                    <a:pt x="17" y="211"/>
                    <a:pt x="17" y="207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89"/>
                    <a:pt x="18" y="85"/>
                    <a:pt x="21" y="83"/>
                  </a:cubicBezTo>
                  <a:cubicBezTo>
                    <a:pt x="24" y="80"/>
                    <a:pt x="27" y="78"/>
                    <a:pt x="31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8" y="87"/>
                    <a:pt x="67" y="92"/>
                    <a:pt x="76" y="92"/>
                  </a:cubicBezTo>
                  <a:cubicBezTo>
                    <a:pt x="194" y="92"/>
                    <a:pt x="194" y="92"/>
                    <a:pt x="194" y="92"/>
                  </a:cubicBezTo>
                  <a:cubicBezTo>
                    <a:pt x="203" y="92"/>
                    <a:pt x="211" y="86"/>
                    <a:pt x="215" y="78"/>
                  </a:cubicBezTo>
                  <a:cubicBezTo>
                    <a:pt x="243" y="78"/>
                    <a:pt x="243" y="78"/>
                    <a:pt x="243" y="78"/>
                  </a:cubicBezTo>
                  <a:cubicBezTo>
                    <a:pt x="247" y="78"/>
                    <a:pt x="251" y="80"/>
                    <a:pt x="254" y="83"/>
                  </a:cubicBezTo>
                  <a:cubicBezTo>
                    <a:pt x="256" y="85"/>
                    <a:pt x="258" y="89"/>
                    <a:pt x="258" y="93"/>
                  </a:cubicBezTo>
                  <a:lnTo>
                    <a:pt x="258" y="20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3118" y="1888323"/>
            <a:ext cx="1625065" cy="1665263"/>
            <a:chOff x="3006872" y="1129208"/>
            <a:chExt cx="1525938" cy="1516360"/>
          </a:xfrm>
          <a:solidFill>
            <a:schemeClr val="accent1"/>
          </a:solidFill>
        </p:grpSpPr>
        <p:sp>
          <p:nvSpPr>
            <p:cNvPr id="9" name="圆角矩形 26"/>
            <p:cNvSpPr/>
            <p:nvPr/>
          </p:nvSpPr>
          <p:spPr>
            <a:xfrm>
              <a:off x="3006872" y="1129208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44"/>
            <p:cNvSpPr txBox="1"/>
            <p:nvPr/>
          </p:nvSpPr>
          <p:spPr>
            <a:xfrm>
              <a:off x="3542656" y="1649338"/>
              <a:ext cx="595355" cy="5617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2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02187" y="1873483"/>
            <a:ext cx="1625065" cy="1665263"/>
            <a:chOff x="4568907" y="561780"/>
            <a:chExt cx="1525938" cy="1516360"/>
          </a:xfrm>
          <a:solidFill>
            <a:schemeClr val="accent2"/>
          </a:solidFill>
        </p:grpSpPr>
        <p:sp>
          <p:nvSpPr>
            <p:cNvPr id="12" name="圆角矩形 26"/>
            <p:cNvSpPr/>
            <p:nvPr/>
          </p:nvSpPr>
          <p:spPr>
            <a:xfrm flipH="1">
              <a:off x="4568907" y="561780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47"/>
            <p:cNvSpPr txBox="1"/>
            <p:nvPr/>
          </p:nvSpPr>
          <p:spPr>
            <a:xfrm>
              <a:off x="4877721" y="1049659"/>
              <a:ext cx="595355" cy="561741"/>
            </a:xfrm>
            <a:prstGeom prst="rect">
              <a:avLst/>
            </a:prstGeom>
            <a:no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42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87082" y="3596420"/>
            <a:ext cx="1681087" cy="1506736"/>
            <a:chOff x="4607329" y="2741326"/>
            <a:chExt cx="1525938" cy="1516360"/>
          </a:xfrm>
          <a:solidFill>
            <a:schemeClr val="accent3"/>
          </a:solidFill>
        </p:grpSpPr>
        <p:sp>
          <p:nvSpPr>
            <p:cNvPr id="15" name="圆角矩形 26"/>
            <p:cNvSpPr/>
            <p:nvPr/>
          </p:nvSpPr>
          <p:spPr>
            <a:xfrm flipH="1" flipV="1">
              <a:off x="4607329" y="2741326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50"/>
            <p:cNvSpPr txBox="1"/>
            <p:nvPr/>
          </p:nvSpPr>
          <p:spPr>
            <a:xfrm>
              <a:off x="4952601" y="3066743"/>
              <a:ext cx="595355" cy="561741"/>
            </a:xfrm>
            <a:prstGeom prst="rect">
              <a:avLst/>
            </a:prstGeom>
            <a:no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42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49031" y="3612265"/>
            <a:ext cx="1685862" cy="1506736"/>
            <a:chOff x="2998858" y="2058210"/>
            <a:chExt cx="1525938" cy="1516360"/>
          </a:xfrm>
          <a:solidFill>
            <a:schemeClr val="accent4"/>
          </a:solidFill>
        </p:grpSpPr>
        <p:sp>
          <p:nvSpPr>
            <p:cNvPr id="18" name="圆角矩形 26"/>
            <p:cNvSpPr/>
            <p:nvPr/>
          </p:nvSpPr>
          <p:spPr>
            <a:xfrm flipV="1">
              <a:off x="2998858" y="2058210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TextBox 53"/>
            <p:cNvSpPr txBox="1"/>
            <p:nvPr/>
          </p:nvSpPr>
          <p:spPr>
            <a:xfrm>
              <a:off x="3478220" y="2421448"/>
              <a:ext cx="595355" cy="561741"/>
            </a:xfrm>
            <a:prstGeom prst="rect">
              <a:avLst/>
            </a:prstGeom>
            <a:no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42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3963600" y="2483017"/>
            <a:ext cx="960107" cy="0"/>
          </a:xfrm>
          <a:prstGeom prst="line">
            <a:avLst/>
          </a:prstGeom>
          <a:ln w="6350">
            <a:solidFill>
              <a:schemeClr val="accent1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325116" y="2483017"/>
            <a:ext cx="686952" cy="0"/>
          </a:xfrm>
          <a:prstGeom prst="line">
            <a:avLst/>
          </a:prstGeom>
          <a:ln w="6350">
            <a:solidFill>
              <a:schemeClr val="accent2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325116" y="4485587"/>
            <a:ext cx="686952" cy="0"/>
          </a:xfrm>
          <a:prstGeom prst="line">
            <a:avLst/>
          </a:prstGeom>
          <a:ln w="6350">
            <a:solidFill>
              <a:schemeClr val="accent3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3963600" y="4461572"/>
            <a:ext cx="960107" cy="0"/>
          </a:xfrm>
          <a:prstGeom prst="line">
            <a:avLst/>
          </a:prstGeom>
          <a:ln w="6350">
            <a:solidFill>
              <a:schemeClr val="accent4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Compare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graphs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2">
            <a:extLst>
              <a:ext uri="{FF2B5EF4-FFF2-40B4-BE49-F238E27FC236}">
                <a16:creationId xmlns:a16="http://schemas.microsoft.com/office/drawing/2014/main" id="{24791C0C-C760-ADDC-003D-27A055AC83CB}"/>
              </a:ext>
            </a:extLst>
          </p:cNvPr>
          <p:cNvSpPr txBox="1"/>
          <p:nvPr/>
        </p:nvSpPr>
        <p:spPr bwMode="auto">
          <a:xfrm>
            <a:off x="610259" y="1035562"/>
            <a:ext cx="394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Model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at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depth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=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3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endParaRPr lang="en-CA" dirty="0">
              <a:highlight>
                <a:srgbClr val="FFFF00"/>
              </a:highlight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BD90910-EA5F-102C-1F2B-E3EADD6F8C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3" y="3964570"/>
            <a:ext cx="3311491" cy="22771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857C2D-94BE-5C19-2265-EF3FB06C79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5" y="1434363"/>
            <a:ext cx="3441965" cy="24332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2E143C8-FCC6-AACF-DAB6-32CE6C35B89E}"/>
              </a:ext>
            </a:extLst>
          </p:cNvPr>
          <p:cNvSpPr txBox="1"/>
          <p:nvPr/>
        </p:nvSpPr>
        <p:spPr>
          <a:xfrm>
            <a:off x="8264598" y="1064559"/>
            <a:ext cx="306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Model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at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depth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=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11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AA4FB2-1BF1-7AF1-35F7-315D894E4BC5}"/>
              </a:ext>
            </a:extLst>
          </p:cNvPr>
          <p:cNvSpPr txBox="1"/>
          <p:nvPr/>
        </p:nvSpPr>
        <p:spPr>
          <a:xfrm>
            <a:off x="857468" y="234218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True</a:t>
            </a:r>
            <a:r>
              <a:rPr lang="zh-CN" altLang="en-US" sz="1200" dirty="0"/>
              <a:t> </a:t>
            </a:r>
            <a:r>
              <a:rPr lang="en-US" altLang="zh-CN" sz="1200" dirty="0"/>
              <a:t>positive:</a:t>
            </a:r>
            <a:r>
              <a:rPr lang="zh-CN" altLang="en-US" sz="1200" dirty="0"/>
              <a:t> </a:t>
            </a:r>
            <a:r>
              <a:rPr lang="en-US" altLang="zh-CN" sz="1200" dirty="0"/>
              <a:t>2087</a:t>
            </a:r>
          </a:p>
          <a:p>
            <a:r>
              <a:rPr lang="en-US" altLang="zh-CN" sz="1200" dirty="0"/>
              <a:t>True</a:t>
            </a:r>
            <a:r>
              <a:rPr lang="zh-CN" altLang="en-US" sz="1200" dirty="0"/>
              <a:t> </a:t>
            </a:r>
            <a:r>
              <a:rPr lang="en-US" altLang="zh-CN" sz="1200" dirty="0"/>
              <a:t>negative:2511</a:t>
            </a:r>
          </a:p>
          <a:p>
            <a:r>
              <a:rPr lang="en-US" altLang="zh-CN" sz="1200" dirty="0"/>
              <a:t>False</a:t>
            </a:r>
            <a:r>
              <a:rPr lang="zh-CN" altLang="en-US" sz="1200" dirty="0"/>
              <a:t> </a:t>
            </a:r>
            <a:r>
              <a:rPr lang="en-US" altLang="zh-CN" sz="1200" dirty="0"/>
              <a:t>positive:379</a:t>
            </a:r>
          </a:p>
          <a:p>
            <a:r>
              <a:rPr lang="en-US" altLang="zh-CN" sz="1200" dirty="0"/>
              <a:t>False</a:t>
            </a:r>
            <a:r>
              <a:rPr lang="zh-CN" altLang="en-US" sz="1200" dirty="0"/>
              <a:t> </a:t>
            </a:r>
            <a:r>
              <a:rPr lang="en-US" altLang="zh-CN" sz="1200" dirty="0"/>
              <a:t>negative:202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1566F0-E50B-54A5-179C-39330DFE0916}"/>
              </a:ext>
            </a:extLst>
          </p:cNvPr>
          <p:cNvSpPr txBox="1"/>
          <p:nvPr/>
        </p:nvSpPr>
        <p:spPr>
          <a:xfrm>
            <a:off x="8553450" y="237304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True</a:t>
            </a:r>
            <a:r>
              <a:rPr lang="zh-CN" altLang="en-US" sz="1200" dirty="0"/>
              <a:t> </a:t>
            </a:r>
            <a:r>
              <a:rPr lang="en-US" altLang="zh-CN" sz="1200" dirty="0"/>
              <a:t>positive:</a:t>
            </a:r>
            <a:r>
              <a:rPr lang="zh-CN" altLang="en-US" sz="1200" dirty="0"/>
              <a:t> </a:t>
            </a:r>
            <a:r>
              <a:rPr lang="en-US" altLang="zh-CN" sz="1200" dirty="0"/>
              <a:t>2106</a:t>
            </a:r>
          </a:p>
          <a:p>
            <a:r>
              <a:rPr lang="en-US" altLang="zh-CN" sz="1200" dirty="0"/>
              <a:t>True</a:t>
            </a:r>
            <a:r>
              <a:rPr lang="zh-CN" altLang="en-US" sz="1200" dirty="0"/>
              <a:t> </a:t>
            </a:r>
            <a:r>
              <a:rPr lang="en-US" altLang="zh-CN" sz="1200" dirty="0"/>
              <a:t>negative:2757</a:t>
            </a:r>
          </a:p>
          <a:p>
            <a:r>
              <a:rPr lang="en-US" altLang="zh-CN" sz="1200" dirty="0"/>
              <a:t>False</a:t>
            </a:r>
            <a:r>
              <a:rPr lang="zh-CN" altLang="en-US" sz="1200" dirty="0"/>
              <a:t> </a:t>
            </a:r>
            <a:r>
              <a:rPr lang="en-US" altLang="zh-CN" sz="1200" dirty="0"/>
              <a:t>positive:133</a:t>
            </a:r>
          </a:p>
          <a:p>
            <a:r>
              <a:rPr lang="en-US" altLang="zh-CN" sz="1200" dirty="0"/>
              <a:t>False</a:t>
            </a:r>
            <a:r>
              <a:rPr lang="zh-CN" altLang="en-US" sz="1200" dirty="0"/>
              <a:t> </a:t>
            </a:r>
            <a:r>
              <a:rPr lang="en-US" altLang="zh-CN" sz="1200" dirty="0"/>
              <a:t>negative:183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34B61C-EA6C-5473-1241-FAB28B8E9C42}"/>
              </a:ext>
            </a:extLst>
          </p:cNvPr>
          <p:cNvSpPr txBox="1"/>
          <p:nvPr/>
        </p:nvSpPr>
        <p:spPr>
          <a:xfrm>
            <a:off x="3769795" y="5464854"/>
            <a:ext cx="4494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improved</a:t>
            </a:r>
            <a:r>
              <a:rPr lang="zh-CN" altLang="en-US" sz="1200" dirty="0"/>
              <a:t> </a:t>
            </a:r>
            <a:r>
              <a:rPr lang="en-US" altLang="zh-CN" sz="1200" dirty="0"/>
              <a:t>decision</a:t>
            </a:r>
            <a:r>
              <a:rPr lang="zh-CN" altLang="en-US" sz="1200" dirty="0"/>
              <a:t> </a:t>
            </a:r>
            <a:r>
              <a:rPr lang="en-US" altLang="zh-CN" sz="1200" dirty="0"/>
              <a:t>tree</a:t>
            </a:r>
            <a:r>
              <a:rPr lang="zh-CN" altLang="en-US" sz="1200" dirty="0"/>
              <a:t> </a:t>
            </a:r>
            <a:r>
              <a:rPr lang="en-US" altLang="zh-CN" sz="1200" dirty="0"/>
              <a:t>model,</a:t>
            </a:r>
            <a:r>
              <a:rPr lang="zh-CN" altLang="en-US" sz="1200" dirty="0"/>
              <a:t>  </a:t>
            </a:r>
            <a:r>
              <a:rPr lang="en-US" altLang="zh-CN" sz="1200" dirty="0"/>
              <a:t>true</a:t>
            </a:r>
            <a:r>
              <a:rPr lang="zh-CN" altLang="en-US" sz="1200" dirty="0"/>
              <a:t> </a:t>
            </a:r>
            <a:r>
              <a:rPr lang="en-US" altLang="zh-CN" sz="1200" dirty="0"/>
              <a:t>positives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true</a:t>
            </a:r>
            <a:r>
              <a:rPr lang="zh-CN" altLang="en-US" sz="1200" dirty="0"/>
              <a:t> </a:t>
            </a:r>
            <a:r>
              <a:rPr lang="en-US" altLang="zh-CN" sz="1200" dirty="0"/>
              <a:t>negatives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increased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effectLst/>
              </a:rPr>
              <a:t>The closer the</a:t>
            </a:r>
            <a:r>
              <a:rPr lang="zh-CN" altLang="en-US" sz="1200" dirty="0">
                <a:effectLst/>
              </a:rPr>
              <a:t> </a:t>
            </a:r>
            <a:r>
              <a:rPr lang="en-US" altLang="zh-CN" sz="1200" dirty="0">
                <a:effectLst/>
              </a:rPr>
              <a:t>ROC</a:t>
            </a:r>
            <a:r>
              <a:rPr lang="en-CA" sz="1200" dirty="0">
                <a:effectLst/>
              </a:rPr>
              <a:t> curve is to the top-left corner would indicate a better performance.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improved</a:t>
            </a:r>
            <a:r>
              <a:rPr lang="zh-CN" altLang="en-US" sz="1200" dirty="0"/>
              <a:t> </a:t>
            </a:r>
            <a:r>
              <a:rPr lang="en-US" altLang="zh-CN" sz="1200" dirty="0"/>
              <a:t>model</a:t>
            </a:r>
            <a:r>
              <a:rPr lang="zh-CN" altLang="en-US" sz="1200" dirty="0"/>
              <a:t> </a:t>
            </a:r>
            <a:r>
              <a:rPr lang="en-US" altLang="zh-CN" sz="1200" dirty="0"/>
              <a:t>performs</a:t>
            </a:r>
            <a:r>
              <a:rPr lang="zh-CN" altLang="en-US" sz="1200" dirty="0"/>
              <a:t> </a:t>
            </a:r>
            <a:r>
              <a:rPr lang="en-US" altLang="zh-CN" sz="1200" dirty="0"/>
              <a:t>better</a:t>
            </a:r>
            <a:endParaRPr lang="en-US" sz="1200" dirty="0"/>
          </a:p>
        </p:txBody>
      </p:sp>
      <p:pic>
        <p:nvPicPr>
          <p:cNvPr id="31" name="Picture 30" descr="Chart, treemap chart&#10;&#10;Description automatically generated">
            <a:extLst>
              <a:ext uri="{FF2B5EF4-FFF2-40B4-BE49-F238E27FC236}">
                <a16:creationId xmlns:a16="http://schemas.microsoft.com/office/drawing/2014/main" id="{8FA1BE81-58AC-9691-16BF-B7323F3147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1559806"/>
            <a:ext cx="3441965" cy="2401371"/>
          </a:xfrm>
          <a:prstGeom prst="rect">
            <a:avLst/>
          </a:prstGeom>
        </p:spPr>
      </p:pic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D423DC29-CB3F-3D22-913F-5A36A5AE54E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4052205"/>
            <a:ext cx="3558237" cy="24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47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4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4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 p14:presetBounceEnd="4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9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30" grpId="0"/>
          <p:bldP spid="42" grpId="0"/>
          <p:bldP spid="43" grpId="0"/>
          <p:bldP spid="44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9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9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30" grpId="0"/>
          <p:bldP spid="42" grpId="0"/>
          <p:bldP spid="43" grpId="0"/>
          <p:bldP spid="44" grpId="0"/>
          <p:bldP spid="4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81" hidden="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475" y="3965575"/>
            <a:ext cx="4059238" cy="2144713"/>
          </a:xfrm>
          <a:prstGeom prst="rect">
            <a:avLst/>
          </a:prstGeom>
          <a:gradFill flip="none" rotWithShape="1">
            <a:gsLst>
              <a:gs pos="82000">
                <a:srgbClr val="005392"/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6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A_图片 82" hidden="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163" y="3948113"/>
            <a:ext cx="1954212" cy="2176462"/>
          </a:xfrm>
          <a:prstGeom prst="rect">
            <a:avLst/>
          </a:prstGeom>
          <a:gradFill flip="none" rotWithShape="1">
            <a:gsLst>
              <a:gs pos="82000">
                <a:srgbClr val="005392"/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6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A_图片 83" hidden="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1736725"/>
            <a:ext cx="2416175" cy="4387850"/>
          </a:xfrm>
          <a:prstGeom prst="rect">
            <a:avLst/>
          </a:prstGeom>
          <a:gradFill flip="none" rotWithShape="1">
            <a:gsLst>
              <a:gs pos="82000">
                <a:srgbClr val="005392"/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6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A_图片 84" hidden="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225" y="1747838"/>
            <a:ext cx="4030663" cy="2138362"/>
          </a:xfrm>
          <a:prstGeom prst="rect">
            <a:avLst/>
          </a:prstGeom>
          <a:gradFill flip="none" rotWithShape="1">
            <a:gsLst>
              <a:gs pos="82000">
                <a:srgbClr val="005392"/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6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A_图片 85" hidden="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8063" y="1736725"/>
            <a:ext cx="2000250" cy="2149475"/>
          </a:xfrm>
          <a:prstGeom prst="rect">
            <a:avLst/>
          </a:prstGeom>
          <a:gradFill flip="none" rotWithShape="1">
            <a:gsLst>
              <a:gs pos="82000">
                <a:srgbClr val="005392"/>
              </a:gs>
              <a:gs pos="0">
                <a:srgbClr val="0070C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6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A_矩形 4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16723" y="5283632"/>
            <a:ext cx="7277100" cy="121121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PA_文本框 1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062743" y="5495287"/>
            <a:ext cx="6550020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kumimoji="0" lang="en-CA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Contributing features:</a:t>
            </a:r>
          </a:p>
          <a:p>
            <a:pPr lvl="0">
              <a:spcBef>
                <a:spcPct val="20000"/>
              </a:spcBef>
              <a:defRPr/>
            </a:pPr>
            <a:r>
              <a:rPr kumimoji="0" lang="en-CA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14 features have </a:t>
            </a:r>
            <a:r>
              <a:rPr lang="en-CA" altLang="zh-CN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positive influence</a:t>
            </a:r>
            <a:r>
              <a:rPr lang="en-US" altLang="zh-CN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CA" altLang="zh-CN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en-CA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features have negative influence</a:t>
            </a:r>
            <a:r>
              <a:rPr lang="en-US" altLang="zh-CN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CA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feature has almost none influence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5" name="图片占位符 24" descr="图片包含 建筑物, 室内, 围栏&#10;&#10;已生成极高可信度的说明"/>
          <p:cNvPicPr>
            <a:picLocks noGrp="1" noChangeAspect="1"/>
          </p:cNvPicPr>
          <p:nvPr>
            <p:ph type="pic" sz="quarter" idx="15"/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3794" y="4066660"/>
            <a:ext cx="1954212" cy="2159001"/>
          </a:xfrm>
        </p:spPr>
      </p:pic>
      <p:pic>
        <p:nvPicPr>
          <p:cNvPr id="27" name="图片占位符 26" descr="图片包含 室内, 火车, 建筑物, 雪花&#10;&#10;已生成极高可信度的说明"/>
          <p:cNvPicPr>
            <a:picLocks noGrp="1" noChangeAspect="1"/>
          </p:cNvPicPr>
          <p:nvPr>
            <p:ph type="pic" sz="quarter" idx="16"/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3794" y="1220914"/>
            <a:ext cx="2000250" cy="2149475"/>
          </a:xfrm>
        </p:spPr>
      </p:pic>
      <p:sp>
        <p:nvSpPr>
          <p:cNvPr id="18" name="Text Placeholder 1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Feature Importance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PA_矩形 32">
            <a:extLst>
              <a:ext uri="{FF2B5EF4-FFF2-40B4-BE49-F238E27FC236}">
                <a16:creationId xmlns:a16="http://schemas.microsoft.com/office/drawing/2014/main" id="{FD95BED9-5FEF-D057-4EFA-C7B5BE92D7B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 flipH="1">
            <a:off x="8206763" y="3169574"/>
            <a:ext cx="883066" cy="917201"/>
          </a:xfrm>
          <a:custGeom>
            <a:avLst/>
            <a:gdLst/>
            <a:ahLst/>
            <a:cxnLst/>
            <a:rect l="l" t="t" r="r" b="b"/>
            <a:pathLst>
              <a:path w="1862852" h="1934859">
                <a:moveTo>
                  <a:pt x="895422" y="0"/>
                </a:moveTo>
                <a:lnTo>
                  <a:pt x="1862852" y="967430"/>
                </a:lnTo>
                <a:lnTo>
                  <a:pt x="1830523" y="999758"/>
                </a:lnTo>
                <a:lnTo>
                  <a:pt x="1830523" y="999758"/>
                </a:lnTo>
                <a:lnTo>
                  <a:pt x="895421" y="1934859"/>
                </a:lnTo>
                <a:lnTo>
                  <a:pt x="863093" y="1902531"/>
                </a:lnTo>
                <a:lnTo>
                  <a:pt x="1770654" y="994970"/>
                </a:lnTo>
                <a:lnTo>
                  <a:pt x="0" y="994970"/>
                </a:lnTo>
                <a:lnTo>
                  <a:pt x="0" y="949251"/>
                </a:lnTo>
                <a:lnTo>
                  <a:pt x="1780016" y="949251"/>
                </a:lnTo>
                <a:lnTo>
                  <a:pt x="863094" y="32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8FEA9B-64A7-E5BD-50B3-F9AC88B1F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22" y="1168996"/>
            <a:ext cx="7132978" cy="392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CFD57-98F3-2D90-4DAE-9DF2754F7AA9}"/>
              </a:ext>
            </a:extLst>
          </p:cNvPr>
          <p:cNvSpPr/>
          <p:nvPr/>
        </p:nvSpPr>
        <p:spPr>
          <a:xfrm>
            <a:off x="3716722" y="1122657"/>
            <a:ext cx="7277100" cy="4024364"/>
          </a:xfrm>
          <a:prstGeom prst="rect">
            <a:avLst/>
          </a:prstGeom>
          <a:noFill/>
          <a:ln>
            <a:solidFill>
              <a:srgbClr val="2E8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775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8628AE5-FF2C-2A4F-1D01-6C8F007E024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50731" y="509447"/>
            <a:ext cx="5360276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Model Comparison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5F725-4162-DC18-E71A-56B3222E1766}"/>
              </a:ext>
            </a:extLst>
          </p:cNvPr>
          <p:cNvSpPr txBox="1"/>
          <p:nvPr/>
        </p:nvSpPr>
        <p:spPr>
          <a:xfrm>
            <a:off x="2485601" y="131259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graphicFrame>
        <p:nvGraphicFramePr>
          <p:cNvPr id="5" name="Table 23">
            <a:extLst>
              <a:ext uri="{FF2B5EF4-FFF2-40B4-BE49-F238E27FC236}">
                <a16:creationId xmlns:a16="http://schemas.microsoft.com/office/drawing/2014/main" id="{88BB2BD2-E318-76C4-8E63-F2CC21D2E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79921"/>
              </p:ext>
            </p:extLst>
          </p:nvPr>
        </p:nvGraphicFramePr>
        <p:xfrm>
          <a:off x="1421348" y="1949534"/>
          <a:ext cx="501904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3808">
                  <a:extLst>
                    <a:ext uri="{9D8B030D-6E8A-4147-A177-3AD203B41FA5}">
                      <a16:colId xmlns:a16="http://schemas.microsoft.com/office/drawing/2014/main" val="2025484233"/>
                    </a:ext>
                  </a:extLst>
                </a:gridCol>
                <a:gridCol w="1003808">
                  <a:extLst>
                    <a:ext uri="{9D8B030D-6E8A-4147-A177-3AD203B41FA5}">
                      <a16:colId xmlns:a16="http://schemas.microsoft.com/office/drawing/2014/main" val="2167312538"/>
                    </a:ext>
                  </a:extLst>
                </a:gridCol>
                <a:gridCol w="1003808">
                  <a:extLst>
                    <a:ext uri="{9D8B030D-6E8A-4147-A177-3AD203B41FA5}">
                      <a16:colId xmlns:a16="http://schemas.microsoft.com/office/drawing/2014/main" val="2553188677"/>
                    </a:ext>
                  </a:extLst>
                </a:gridCol>
                <a:gridCol w="1003808">
                  <a:extLst>
                    <a:ext uri="{9D8B030D-6E8A-4147-A177-3AD203B41FA5}">
                      <a16:colId xmlns:a16="http://schemas.microsoft.com/office/drawing/2014/main" val="2282759401"/>
                    </a:ext>
                  </a:extLst>
                </a:gridCol>
                <a:gridCol w="1003808">
                  <a:extLst>
                    <a:ext uri="{9D8B030D-6E8A-4147-A177-3AD203B41FA5}">
                      <a16:colId xmlns:a16="http://schemas.microsoft.com/office/drawing/2014/main" val="921458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F-1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43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87.16%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86.94%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83.49%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0.9274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5408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206C8E-0B08-A9CE-0343-E019281A445F}"/>
              </a:ext>
            </a:extLst>
          </p:cNvPr>
          <p:cNvSpPr txBox="1"/>
          <p:nvPr/>
        </p:nvSpPr>
        <p:spPr>
          <a:xfrm>
            <a:off x="2786933" y="2958826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17E64C-DA88-CB64-22CB-407F52A5E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662345"/>
              </p:ext>
            </p:extLst>
          </p:nvPr>
        </p:nvGraphicFramePr>
        <p:xfrm>
          <a:off x="1404988" y="3595770"/>
          <a:ext cx="501904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3808">
                  <a:extLst>
                    <a:ext uri="{9D8B030D-6E8A-4147-A177-3AD203B41FA5}">
                      <a16:colId xmlns:a16="http://schemas.microsoft.com/office/drawing/2014/main" val="2025484233"/>
                    </a:ext>
                  </a:extLst>
                </a:gridCol>
                <a:gridCol w="1003808">
                  <a:extLst>
                    <a:ext uri="{9D8B030D-6E8A-4147-A177-3AD203B41FA5}">
                      <a16:colId xmlns:a16="http://schemas.microsoft.com/office/drawing/2014/main" val="2167312538"/>
                    </a:ext>
                  </a:extLst>
                </a:gridCol>
                <a:gridCol w="1003808">
                  <a:extLst>
                    <a:ext uri="{9D8B030D-6E8A-4147-A177-3AD203B41FA5}">
                      <a16:colId xmlns:a16="http://schemas.microsoft.com/office/drawing/2014/main" val="2553188677"/>
                    </a:ext>
                  </a:extLst>
                </a:gridCol>
                <a:gridCol w="1037272">
                  <a:extLst>
                    <a:ext uri="{9D8B030D-6E8A-4147-A177-3AD203B41FA5}">
                      <a16:colId xmlns:a16="http://schemas.microsoft.com/office/drawing/2014/main" val="2282759401"/>
                    </a:ext>
                  </a:extLst>
                </a:gridCol>
                <a:gridCol w="970344">
                  <a:extLst>
                    <a:ext uri="{9D8B030D-6E8A-4147-A177-3AD203B41FA5}">
                      <a16:colId xmlns:a16="http://schemas.microsoft.com/office/drawing/2014/main" val="921458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F-1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43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93.88%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94.06%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92.01%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0.93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0.97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540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9C92D8C-9CC6-ACBC-6FB4-3B6B562F6041}"/>
              </a:ext>
            </a:extLst>
          </p:cNvPr>
          <p:cNvSpPr txBox="1"/>
          <p:nvPr/>
        </p:nvSpPr>
        <p:spPr>
          <a:xfrm>
            <a:off x="1404988" y="4955620"/>
            <a:ext cx="503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Conclusion</a:t>
            </a:r>
            <a:r>
              <a:rPr lang="en-US" altLang="zh-CN" dirty="0"/>
              <a:t>: The 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AUC.</a:t>
            </a:r>
            <a:endParaRPr lang="en-US" dirty="0"/>
          </a:p>
        </p:txBody>
      </p:sp>
      <p:pic>
        <p:nvPicPr>
          <p:cNvPr id="9" name="图片占位符 22" descr="图片包含 室内, 建筑物, 餐桌&#10;&#10;已生成极高可信度的说明">
            <a:extLst>
              <a:ext uri="{FF2B5EF4-FFF2-40B4-BE49-F238E27FC236}">
                <a16:creationId xmlns:a16="http://schemas.microsoft.com/office/drawing/2014/main" id="{F456CD29-91A1-31C7-D005-87CE838ECB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73253" y="0"/>
            <a:ext cx="3570514" cy="6858000"/>
          </a:xfrm>
          <a:custGeom>
            <a:avLst/>
            <a:gdLst>
              <a:gd name="connsiteX0" fmla="*/ 0 w 3570514"/>
              <a:gd name="connsiteY0" fmla="*/ 0 h 6858000"/>
              <a:gd name="connsiteX1" fmla="*/ 3570514 w 3570514"/>
              <a:gd name="connsiteY1" fmla="*/ 0 h 6858000"/>
              <a:gd name="connsiteX2" fmla="*/ 3570514 w 3570514"/>
              <a:gd name="connsiteY2" fmla="*/ 6858000 h 6858000"/>
              <a:gd name="connsiteX3" fmla="*/ 0 w 35705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514" h="6858000">
                <a:moveTo>
                  <a:pt x="0" y="0"/>
                </a:moveTo>
                <a:lnTo>
                  <a:pt x="3570514" y="0"/>
                </a:lnTo>
                <a:lnTo>
                  <a:pt x="3570514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472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室内, 平面, 天花板, 机场&#10;&#10;已生成极高可信度的说明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457450" y="2828835"/>
            <a:ext cx="727710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altLang="zh-CN" sz="3600" spc="600" dirty="0">
                <a:cs typeface="+mn-ea"/>
                <a:sym typeface="+mn-lt"/>
              </a:rPr>
              <a:t>SUMMARY </a:t>
            </a:r>
            <a:r>
              <a:rPr lang="en-US" altLang="zh-CN" sz="3600" spc="600" dirty="0">
                <a:cs typeface="+mn-ea"/>
                <a:sym typeface="+mn-lt"/>
              </a:rPr>
              <a:t>&amp; RECOMMENDATION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457450" y="4027732"/>
            <a:ext cx="72771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PART 4</a:t>
            </a:r>
          </a:p>
        </p:txBody>
      </p:sp>
      <p:sp>
        <p:nvSpPr>
          <p:cNvPr id="7" name="Frame 2"/>
          <p:cNvSpPr/>
          <p:nvPr/>
        </p:nvSpPr>
        <p:spPr>
          <a:xfrm rot="2700000">
            <a:off x="3676650" y="-3763842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Frame 2"/>
          <p:cNvSpPr/>
          <p:nvPr/>
        </p:nvSpPr>
        <p:spPr>
          <a:xfrm rot="2700000">
            <a:off x="3829049" y="-2868493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3712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7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7" grpId="0" animBg="1"/>
          <p:bldP spid="9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0" y="1967360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091128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2"/>
          <p:cNvSpPr/>
          <p:nvPr/>
        </p:nvSpPr>
        <p:spPr>
          <a:xfrm flipH="1" flipV="1">
            <a:off x="5314950" y="3029244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2"/>
          <p:cNvSpPr/>
          <p:nvPr/>
        </p:nvSpPr>
        <p:spPr>
          <a:xfrm flipH="1" flipV="1">
            <a:off x="5314950" y="5153012"/>
            <a:ext cx="6877050" cy="784750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877050 w 6877050"/>
              <a:gd name="connsiteY2" fmla="*/ 783320 h 784750"/>
              <a:gd name="connsiteX3" fmla="*/ 6505575 w 6877050"/>
              <a:gd name="connsiteY3" fmla="*/ 784750 h 784750"/>
              <a:gd name="connsiteX4" fmla="*/ 0 w 6877050"/>
              <a:gd name="connsiteY4" fmla="*/ 783320 h 784750"/>
              <a:gd name="connsiteX5" fmla="*/ 0 w 6877050"/>
              <a:gd name="connsiteY5" fmla="*/ 0 h 784750"/>
              <a:gd name="connsiteX0" fmla="*/ 0 w 6877050"/>
              <a:gd name="connsiteY0" fmla="*/ 0 h 784750"/>
              <a:gd name="connsiteX1" fmla="*/ 6877050 w 6877050"/>
              <a:gd name="connsiteY1" fmla="*/ 0 h 784750"/>
              <a:gd name="connsiteX2" fmla="*/ 6505575 w 6877050"/>
              <a:gd name="connsiteY2" fmla="*/ 784750 h 784750"/>
              <a:gd name="connsiteX3" fmla="*/ 0 w 6877050"/>
              <a:gd name="connsiteY3" fmla="*/ 783320 h 784750"/>
              <a:gd name="connsiteX4" fmla="*/ 0 w 6877050"/>
              <a:gd name="connsiteY4" fmla="*/ 0 h 78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069263" y="2062094"/>
            <a:ext cx="608013" cy="676275"/>
            <a:chOff x="6735763" y="10544176"/>
            <a:chExt cx="608013" cy="676275"/>
          </a:xfrm>
          <a:solidFill>
            <a:schemeClr val="accent1"/>
          </a:solidFill>
        </p:grpSpPr>
        <p:sp>
          <p:nvSpPr>
            <p:cNvPr id="7" name="Freeform 1008"/>
            <p:cNvSpPr>
              <a:spLocks/>
            </p:cNvSpPr>
            <p:nvPr/>
          </p:nvSpPr>
          <p:spPr bwMode="auto">
            <a:xfrm>
              <a:off x="6735763" y="10544176"/>
              <a:ext cx="608013" cy="153988"/>
            </a:xfrm>
            <a:custGeom>
              <a:avLst/>
              <a:gdLst>
                <a:gd name="T0" fmla="*/ 0 w 383"/>
                <a:gd name="T1" fmla="*/ 97 h 97"/>
                <a:gd name="T2" fmla="*/ 383 w 383"/>
                <a:gd name="T3" fmla="*/ 97 h 97"/>
                <a:gd name="T4" fmla="*/ 192 w 383"/>
                <a:gd name="T5" fmla="*/ 0 h 97"/>
                <a:gd name="T6" fmla="*/ 0 w 383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3" h="97">
                  <a:moveTo>
                    <a:pt x="0" y="97"/>
                  </a:moveTo>
                  <a:lnTo>
                    <a:pt x="383" y="97"/>
                  </a:lnTo>
                  <a:lnTo>
                    <a:pt x="192" y="0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Rectangle 1010"/>
            <p:cNvSpPr>
              <a:spLocks noChangeArrowheads="1"/>
            </p:cNvSpPr>
            <p:nvPr/>
          </p:nvSpPr>
          <p:spPr bwMode="auto">
            <a:xfrm>
              <a:off x="677703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Rectangle 1011"/>
            <p:cNvSpPr>
              <a:spLocks noChangeArrowheads="1"/>
            </p:cNvSpPr>
            <p:nvPr/>
          </p:nvSpPr>
          <p:spPr bwMode="auto">
            <a:xfrm>
              <a:off x="6983414" y="10750551"/>
              <a:ext cx="98425" cy="285750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Rectangle 1012"/>
            <p:cNvSpPr>
              <a:spLocks noChangeArrowheads="1"/>
            </p:cNvSpPr>
            <p:nvPr/>
          </p:nvSpPr>
          <p:spPr bwMode="auto">
            <a:xfrm>
              <a:off x="718978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013"/>
            <p:cNvSpPr>
              <a:spLocks/>
            </p:cNvSpPr>
            <p:nvPr/>
          </p:nvSpPr>
          <p:spPr bwMode="auto">
            <a:xfrm>
              <a:off x="6740526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14"/>
            <p:cNvSpPr>
              <a:spLocks/>
            </p:cNvSpPr>
            <p:nvPr/>
          </p:nvSpPr>
          <p:spPr bwMode="auto">
            <a:xfrm>
              <a:off x="7148514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015"/>
            <p:cNvSpPr>
              <a:spLocks/>
            </p:cNvSpPr>
            <p:nvPr/>
          </p:nvSpPr>
          <p:spPr bwMode="auto">
            <a:xfrm>
              <a:off x="6950075" y="1108075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1016"/>
            <p:cNvSpPr>
              <a:spLocks/>
            </p:cNvSpPr>
            <p:nvPr/>
          </p:nvSpPr>
          <p:spPr bwMode="auto">
            <a:xfrm>
              <a:off x="6950075" y="11141076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1017"/>
            <p:cNvSpPr>
              <a:spLocks/>
            </p:cNvSpPr>
            <p:nvPr/>
          </p:nvSpPr>
          <p:spPr bwMode="auto">
            <a:xfrm>
              <a:off x="6950075" y="1120140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38455" y="3196987"/>
            <a:ext cx="646112" cy="449263"/>
            <a:chOff x="7767638" y="10672763"/>
            <a:chExt cx="646112" cy="449263"/>
          </a:xfrm>
          <a:solidFill>
            <a:schemeClr val="accent2"/>
          </a:solidFill>
        </p:grpSpPr>
        <p:sp>
          <p:nvSpPr>
            <p:cNvPr id="17" name="Freeform 1018"/>
            <p:cNvSpPr>
              <a:spLocks/>
            </p:cNvSpPr>
            <p:nvPr/>
          </p:nvSpPr>
          <p:spPr bwMode="auto">
            <a:xfrm>
              <a:off x="7959725" y="10672763"/>
              <a:ext cx="261938" cy="123825"/>
            </a:xfrm>
            <a:custGeom>
              <a:avLst/>
              <a:gdLst>
                <a:gd name="T0" fmla="*/ 70 w 70"/>
                <a:gd name="T1" fmla="*/ 26 h 33"/>
                <a:gd name="T2" fmla="*/ 63 w 70"/>
                <a:gd name="T3" fmla="*/ 33 h 33"/>
                <a:gd name="T4" fmla="*/ 7 w 70"/>
                <a:gd name="T5" fmla="*/ 33 h 33"/>
                <a:gd name="T6" fmla="*/ 0 w 70"/>
                <a:gd name="T7" fmla="*/ 26 h 33"/>
                <a:gd name="T8" fmla="*/ 0 w 70"/>
                <a:gd name="T9" fmla="*/ 8 h 33"/>
                <a:gd name="T10" fmla="*/ 7 w 70"/>
                <a:gd name="T11" fmla="*/ 0 h 33"/>
                <a:gd name="T12" fmla="*/ 63 w 70"/>
                <a:gd name="T13" fmla="*/ 0 h 33"/>
                <a:gd name="T14" fmla="*/ 70 w 70"/>
                <a:gd name="T15" fmla="*/ 8 h 33"/>
                <a:gd name="T16" fmla="*/ 70 w 70"/>
                <a:gd name="T17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3">
                  <a:moveTo>
                    <a:pt x="70" y="26"/>
                  </a:moveTo>
                  <a:cubicBezTo>
                    <a:pt x="70" y="30"/>
                    <a:pt x="67" y="33"/>
                    <a:pt x="6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30"/>
                    <a:pt x="0" y="2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0" y="4"/>
                    <a:pt x="70" y="8"/>
                  </a:cubicBezTo>
                  <a:lnTo>
                    <a:pt x="70" y="2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019"/>
            <p:cNvSpPr>
              <a:spLocks/>
            </p:cNvSpPr>
            <p:nvPr/>
          </p:nvSpPr>
          <p:spPr bwMode="auto">
            <a:xfrm>
              <a:off x="7767638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2 w 49"/>
                <a:gd name="T3" fmla="*/ 0 h 34"/>
                <a:gd name="T4" fmla="*/ 8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8 w 49"/>
                <a:gd name="T11" fmla="*/ 34 h 34"/>
                <a:gd name="T12" fmla="*/ 42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6" y="0"/>
                    <a:pt x="4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6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020"/>
            <p:cNvSpPr>
              <a:spLocks/>
            </p:cNvSpPr>
            <p:nvPr/>
          </p:nvSpPr>
          <p:spPr bwMode="auto">
            <a:xfrm>
              <a:off x="8001000" y="10995026"/>
              <a:ext cx="179388" cy="127000"/>
            </a:xfrm>
            <a:custGeom>
              <a:avLst/>
              <a:gdLst>
                <a:gd name="T0" fmla="*/ 48 w 48"/>
                <a:gd name="T1" fmla="*/ 7 h 34"/>
                <a:gd name="T2" fmla="*/ 41 w 48"/>
                <a:gd name="T3" fmla="*/ 0 h 34"/>
                <a:gd name="T4" fmla="*/ 7 w 48"/>
                <a:gd name="T5" fmla="*/ 0 h 34"/>
                <a:gd name="T6" fmla="*/ 0 w 48"/>
                <a:gd name="T7" fmla="*/ 7 h 34"/>
                <a:gd name="T8" fmla="*/ 0 w 48"/>
                <a:gd name="T9" fmla="*/ 26 h 34"/>
                <a:gd name="T10" fmla="*/ 7 w 48"/>
                <a:gd name="T11" fmla="*/ 34 h 34"/>
                <a:gd name="T12" fmla="*/ 41 w 48"/>
                <a:gd name="T13" fmla="*/ 34 h 34"/>
                <a:gd name="T14" fmla="*/ 48 w 48"/>
                <a:gd name="T15" fmla="*/ 26 h 34"/>
                <a:gd name="T16" fmla="*/ 48 w 48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4">
                  <a:moveTo>
                    <a:pt x="48" y="7"/>
                  </a:moveTo>
                  <a:cubicBezTo>
                    <a:pt x="48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8" y="30"/>
                    <a:pt x="48" y="26"/>
                  </a:cubicBezTo>
                  <a:lnTo>
                    <a:pt x="48" y="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021"/>
            <p:cNvSpPr>
              <a:spLocks/>
            </p:cNvSpPr>
            <p:nvPr/>
          </p:nvSpPr>
          <p:spPr bwMode="auto">
            <a:xfrm>
              <a:off x="8229600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1 w 49"/>
                <a:gd name="T3" fmla="*/ 0 h 34"/>
                <a:gd name="T4" fmla="*/ 7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7 w 49"/>
                <a:gd name="T11" fmla="*/ 34 h 34"/>
                <a:gd name="T12" fmla="*/ 41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22"/>
            <p:cNvSpPr>
              <a:spLocks/>
            </p:cNvSpPr>
            <p:nvPr/>
          </p:nvSpPr>
          <p:spPr bwMode="auto">
            <a:xfrm>
              <a:off x="7835901" y="10821988"/>
              <a:ext cx="498475" cy="150813"/>
            </a:xfrm>
            <a:custGeom>
              <a:avLst/>
              <a:gdLst>
                <a:gd name="T0" fmla="*/ 123 w 133"/>
                <a:gd name="T1" fmla="*/ 17 h 40"/>
                <a:gd name="T2" fmla="*/ 72 w 133"/>
                <a:gd name="T3" fmla="*/ 17 h 40"/>
                <a:gd name="T4" fmla="*/ 72 w 133"/>
                <a:gd name="T5" fmla="*/ 0 h 40"/>
                <a:gd name="T6" fmla="*/ 65 w 133"/>
                <a:gd name="T7" fmla="*/ 0 h 40"/>
                <a:gd name="T8" fmla="*/ 65 w 133"/>
                <a:gd name="T9" fmla="*/ 17 h 40"/>
                <a:gd name="T10" fmla="*/ 10 w 133"/>
                <a:gd name="T11" fmla="*/ 17 h 40"/>
                <a:gd name="T12" fmla="*/ 0 w 133"/>
                <a:gd name="T13" fmla="*/ 26 h 40"/>
                <a:gd name="T14" fmla="*/ 0 w 133"/>
                <a:gd name="T15" fmla="*/ 40 h 40"/>
                <a:gd name="T16" fmla="*/ 5 w 133"/>
                <a:gd name="T17" fmla="*/ 40 h 40"/>
                <a:gd name="T18" fmla="*/ 5 w 133"/>
                <a:gd name="T19" fmla="*/ 26 h 40"/>
                <a:gd name="T20" fmla="*/ 10 w 133"/>
                <a:gd name="T21" fmla="*/ 22 h 40"/>
                <a:gd name="T22" fmla="*/ 65 w 133"/>
                <a:gd name="T23" fmla="*/ 22 h 40"/>
                <a:gd name="T24" fmla="*/ 65 w 133"/>
                <a:gd name="T25" fmla="*/ 40 h 40"/>
                <a:gd name="T26" fmla="*/ 72 w 133"/>
                <a:gd name="T27" fmla="*/ 40 h 40"/>
                <a:gd name="T28" fmla="*/ 72 w 133"/>
                <a:gd name="T29" fmla="*/ 22 h 40"/>
                <a:gd name="T30" fmla="*/ 123 w 133"/>
                <a:gd name="T31" fmla="*/ 22 h 40"/>
                <a:gd name="T32" fmla="*/ 128 w 133"/>
                <a:gd name="T33" fmla="*/ 26 h 40"/>
                <a:gd name="T34" fmla="*/ 128 w 133"/>
                <a:gd name="T35" fmla="*/ 40 h 40"/>
                <a:gd name="T36" fmla="*/ 133 w 133"/>
                <a:gd name="T37" fmla="*/ 40 h 40"/>
                <a:gd name="T38" fmla="*/ 133 w 133"/>
                <a:gd name="T39" fmla="*/ 26 h 40"/>
                <a:gd name="T40" fmla="*/ 123 w 133"/>
                <a:gd name="T4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40">
                  <a:moveTo>
                    <a:pt x="123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4" y="17"/>
                    <a:pt x="0" y="21"/>
                    <a:pt x="0" y="2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4"/>
                    <a:pt x="7" y="22"/>
                    <a:pt x="10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5" y="22"/>
                    <a:pt x="128" y="24"/>
                    <a:pt x="128" y="26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1"/>
                    <a:pt x="128" y="17"/>
                    <a:pt x="123" y="17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Freeform 898"/>
          <p:cNvSpPr>
            <a:spLocks noEditPoints="1"/>
          </p:cNvSpPr>
          <p:nvPr/>
        </p:nvSpPr>
        <p:spPr bwMode="auto">
          <a:xfrm>
            <a:off x="6972426" y="4282600"/>
            <a:ext cx="787400" cy="541338"/>
          </a:xfrm>
          <a:custGeom>
            <a:avLst/>
            <a:gdLst>
              <a:gd name="T0" fmla="*/ 107 w 210"/>
              <a:gd name="T1" fmla="*/ 101 h 144"/>
              <a:gd name="T2" fmla="*/ 94 w 210"/>
              <a:gd name="T3" fmla="*/ 89 h 144"/>
              <a:gd name="T4" fmla="*/ 94 w 210"/>
              <a:gd name="T5" fmla="*/ 80 h 144"/>
              <a:gd name="T6" fmla="*/ 100 w 210"/>
              <a:gd name="T7" fmla="*/ 67 h 144"/>
              <a:gd name="T8" fmla="*/ 102 w 210"/>
              <a:gd name="T9" fmla="*/ 50 h 144"/>
              <a:gd name="T10" fmla="*/ 101 w 210"/>
              <a:gd name="T11" fmla="*/ 32 h 144"/>
              <a:gd name="T12" fmla="*/ 96 w 210"/>
              <a:gd name="T13" fmla="*/ 11 h 144"/>
              <a:gd name="T14" fmla="*/ 88 w 210"/>
              <a:gd name="T15" fmla="*/ 7 h 144"/>
              <a:gd name="T16" fmla="*/ 46 w 210"/>
              <a:gd name="T17" fmla="*/ 45 h 144"/>
              <a:gd name="T18" fmla="*/ 48 w 210"/>
              <a:gd name="T19" fmla="*/ 69 h 144"/>
              <a:gd name="T20" fmla="*/ 53 w 210"/>
              <a:gd name="T21" fmla="*/ 81 h 144"/>
              <a:gd name="T22" fmla="*/ 54 w 210"/>
              <a:gd name="T23" fmla="*/ 89 h 144"/>
              <a:gd name="T24" fmla="*/ 41 w 210"/>
              <a:gd name="T25" fmla="*/ 101 h 144"/>
              <a:gd name="T26" fmla="*/ 1 w 210"/>
              <a:gd name="T27" fmla="*/ 122 h 144"/>
              <a:gd name="T28" fmla="*/ 147 w 210"/>
              <a:gd name="T29" fmla="*/ 144 h 144"/>
              <a:gd name="T30" fmla="*/ 130 w 210"/>
              <a:gd name="T31" fmla="*/ 111 h 144"/>
              <a:gd name="T32" fmla="*/ 155 w 210"/>
              <a:gd name="T33" fmla="*/ 103 h 144"/>
              <a:gd name="T34" fmla="*/ 146 w 210"/>
              <a:gd name="T35" fmla="*/ 95 h 144"/>
              <a:gd name="T36" fmla="*/ 146 w 210"/>
              <a:gd name="T37" fmla="*/ 88 h 144"/>
              <a:gd name="T38" fmla="*/ 150 w 210"/>
              <a:gd name="T39" fmla="*/ 79 h 144"/>
              <a:gd name="T40" fmla="*/ 152 w 210"/>
              <a:gd name="T41" fmla="*/ 67 h 144"/>
              <a:gd name="T42" fmla="*/ 151 w 210"/>
              <a:gd name="T43" fmla="*/ 54 h 144"/>
              <a:gd name="T44" fmla="*/ 147 w 210"/>
              <a:gd name="T45" fmla="*/ 39 h 144"/>
              <a:gd name="T46" fmla="*/ 142 w 210"/>
              <a:gd name="T47" fmla="*/ 36 h 144"/>
              <a:gd name="T48" fmla="*/ 111 w 210"/>
              <a:gd name="T49" fmla="*/ 63 h 144"/>
              <a:gd name="T50" fmla="*/ 113 w 210"/>
              <a:gd name="T51" fmla="*/ 80 h 144"/>
              <a:gd name="T52" fmla="*/ 116 w 210"/>
              <a:gd name="T53" fmla="*/ 89 h 144"/>
              <a:gd name="T54" fmla="*/ 117 w 210"/>
              <a:gd name="T55" fmla="*/ 95 h 144"/>
              <a:gd name="T56" fmla="*/ 122 w 210"/>
              <a:gd name="T57" fmla="*/ 104 h 144"/>
              <a:gd name="T58" fmla="*/ 136 w 210"/>
              <a:gd name="T59" fmla="*/ 109 h 144"/>
              <a:gd name="T60" fmla="*/ 151 w 210"/>
              <a:gd name="T61" fmla="*/ 121 h 144"/>
              <a:gd name="T62" fmla="*/ 151 w 210"/>
              <a:gd name="T63" fmla="*/ 130 h 144"/>
              <a:gd name="T64" fmla="*/ 184 w 210"/>
              <a:gd name="T65" fmla="*/ 134 h 144"/>
              <a:gd name="T66" fmla="*/ 171 w 210"/>
              <a:gd name="T67" fmla="*/ 110 h 144"/>
              <a:gd name="T68" fmla="*/ 201 w 210"/>
              <a:gd name="T69" fmla="*/ 108 h 144"/>
              <a:gd name="T70" fmla="*/ 186 w 210"/>
              <a:gd name="T71" fmla="*/ 102 h 144"/>
              <a:gd name="T72" fmla="*/ 181 w 210"/>
              <a:gd name="T73" fmla="*/ 97 h 144"/>
              <a:gd name="T74" fmla="*/ 184 w 210"/>
              <a:gd name="T75" fmla="*/ 88 h 144"/>
              <a:gd name="T76" fmla="*/ 187 w 210"/>
              <a:gd name="T77" fmla="*/ 83 h 144"/>
              <a:gd name="T78" fmla="*/ 186 w 210"/>
              <a:gd name="T79" fmla="*/ 76 h 144"/>
              <a:gd name="T80" fmla="*/ 186 w 210"/>
              <a:gd name="T81" fmla="*/ 61 h 144"/>
              <a:gd name="T82" fmla="*/ 182 w 210"/>
              <a:gd name="T83" fmla="*/ 58 h 144"/>
              <a:gd name="T84" fmla="*/ 165 w 210"/>
              <a:gd name="T85" fmla="*/ 57 h 144"/>
              <a:gd name="T86" fmla="*/ 158 w 210"/>
              <a:gd name="T87" fmla="*/ 79 h 144"/>
              <a:gd name="T88" fmla="*/ 162 w 210"/>
              <a:gd name="T89" fmla="*/ 87 h 144"/>
              <a:gd name="T90" fmla="*/ 165 w 210"/>
              <a:gd name="T91" fmla="*/ 97 h 144"/>
              <a:gd name="T92" fmla="*/ 161 w 210"/>
              <a:gd name="T93" fmla="*/ 102 h 144"/>
              <a:gd name="T94" fmla="*/ 173 w 210"/>
              <a:gd name="T95" fmla="*/ 107 h 144"/>
              <a:gd name="T96" fmla="*/ 187 w 210"/>
              <a:gd name="T97" fmla="*/ 117 h 144"/>
              <a:gd name="T98" fmla="*/ 187 w 210"/>
              <a:gd name="T99" fmla="*/ 118 h 144"/>
              <a:gd name="T100" fmla="*/ 187 w 210"/>
              <a:gd name="T101" fmla="*/ 125 h 144"/>
              <a:gd name="T102" fmla="*/ 210 w 210"/>
              <a:gd name="T103" fmla="*/ 1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0" h="144">
                <a:moveTo>
                  <a:pt x="130" y="111"/>
                </a:moveTo>
                <a:cubicBezTo>
                  <a:pt x="122" y="108"/>
                  <a:pt x="114" y="104"/>
                  <a:pt x="107" y="101"/>
                </a:cubicBezTo>
                <a:cubicBezTo>
                  <a:pt x="105" y="100"/>
                  <a:pt x="102" y="100"/>
                  <a:pt x="100" y="99"/>
                </a:cubicBezTo>
                <a:cubicBezTo>
                  <a:pt x="98" y="98"/>
                  <a:pt x="95" y="92"/>
                  <a:pt x="94" y="89"/>
                </a:cubicBezTo>
                <a:cubicBezTo>
                  <a:pt x="93" y="89"/>
                  <a:pt x="91" y="89"/>
                  <a:pt x="90" y="88"/>
                </a:cubicBezTo>
                <a:cubicBezTo>
                  <a:pt x="90" y="84"/>
                  <a:pt x="93" y="84"/>
                  <a:pt x="94" y="80"/>
                </a:cubicBezTo>
                <a:cubicBezTo>
                  <a:pt x="95" y="77"/>
                  <a:pt x="94" y="73"/>
                  <a:pt x="96" y="71"/>
                </a:cubicBezTo>
                <a:cubicBezTo>
                  <a:pt x="97" y="69"/>
                  <a:pt x="99" y="69"/>
                  <a:pt x="100" y="67"/>
                </a:cubicBezTo>
                <a:cubicBezTo>
                  <a:pt x="101" y="66"/>
                  <a:pt x="102" y="63"/>
                  <a:pt x="102" y="61"/>
                </a:cubicBezTo>
                <a:cubicBezTo>
                  <a:pt x="103" y="58"/>
                  <a:pt x="103" y="53"/>
                  <a:pt x="102" y="50"/>
                </a:cubicBezTo>
                <a:cubicBezTo>
                  <a:pt x="101" y="48"/>
                  <a:pt x="100" y="48"/>
                  <a:pt x="100" y="46"/>
                </a:cubicBezTo>
                <a:cubicBezTo>
                  <a:pt x="100" y="43"/>
                  <a:pt x="101" y="34"/>
                  <a:pt x="101" y="32"/>
                </a:cubicBezTo>
                <a:cubicBezTo>
                  <a:pt x="101" y="26"/>
                  <a:pt x="101" y="22"/>
                  <a:pt x="100" y="17"/>
                </a:cubicBezTo>
                <a:cubicBezTo>
                  <a:pt x="100" y="17"/>
                  <a:pt x="98" y="12"/>
                  <a:pt x="96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7"/>
                  <a:pt x="88" y="7"/>
                  <a:pt x="88" y="7"/>
                </a:cubicBezTo>
                <a:cubicBezTo>
                  <a:pt x="77" y="0"/>
                  <a:pt x="64" y="5"/>
                  <a:pt x="57" y="8"/>
                </a:cubicBezTo>
                <a:cubicBezTo>
                  <a:pt x="48" y="11"/>
                  <a:pt x="41" y="25"/>
                  <a:pt x="46" y="45"/>
                </a:cubicBezTo>
                <a:cubicBezTo>
                  <a:pt x="46" y="49"/>
                  <a:pt x="44" y="50"/>
                  <a:pt x="44" y="52"/>
                </a:cubicBezTo>
                <a:cubicBezTo>
                  <a:pt x="44" y="56"/>
                  <a:pt x="44" y="66"/>
                  <a:pt x="48" y="69"/>
                </a:cubicBezTo>
                <a:cubicBezTo>
                  <a:pt x="49" y="69"/>
                  <a:pt x="51" y="70"/>
                  <a:pt x="51" y="69"/>
                </a:cubicBezTo>
                <a:cubicBezTo>
                  <a:pt x="52" y="73"/>
                  <a:pt x="52" y="77"/>
                  <a:pt x="53" y="81"/>
                </a:cubicBezTo>
                <a:cubicBezTo>
                  <a:pt x="54" y="84"/>
                  <a:pt x="56" y="84"/>
                  <a:pt x="57" y="88"/>
                </a:cubicBezTo>
                <a:cubicBezTo>
                  <a:pt x="54" y="89"/>
                  <a:pt x="54" y="89"/>
                  <a:pt x="54" y="89"/>
                </a:cubicBezTo>
                <a:cubicBezTo>
                  <a:pt x="52" y="92"/>
                  <a:pt x="50" y="98"/>
                  <a:pt x="47" y="99"/>
                </a:cubicBezTo>
                <a:cubicBezTo>
                  <a:pt x="45" y="100"/>
                  <a:pt x="43" y="100"/>
                  <a:pt x="41" y="101"/>
                </a:cubicBezTo>
                <a:cubicBezTo>
                  <a:pt x="34" y="104"/>
                  <a:pt x="25" y="108"/>
                  <a:pt x="18" y="111"/>
                </a:cubicBezTo>
                <a:cubicBezTo>
                  <a:pt x="11" y="114"/>
                  <a:pt x="3" y="115"/>
                  <a:pt x="1" y="122"/>
                </a:cubicBezTo>
                <a:cubicBezTo>
                  <a:pt x="1" y="127"/>
                  <a:pt x="0" y="138"/>
                  <a:pt x="0" y="144"/>
                </a:cubicBezTo>
                <a:cubicBezTo>
                  <a:pt x="147" y="144"/>
                  <a:pt x="147" y="144"/>
                  <a:pt x="147" y="144"/>
                </a:cubicBezTo>
                <a:cubicBezTo>
                  <a:pt x="147" y="138"/>
                  <a:pt x="147" y="127"/>
                  <a:pt x="147" y="122"/>
                </a:cubicBezTo>
                <a:cubicBezTo>
                  <a:pt x="145" y="115"/>
                  <a:pt x="137" y="114"/>
                  <a:pt x="130" y="111"/>
                </a:cubicBezTo>
                <a:close/>
                <a:moveTo>
                  <a:pt x="171" y="110"/>
                </a:moveTo>
                <a:cubicBezTo>
                  <a:pt x="166" y="108"/>
                  <a:pt x="160" y="105"/>
                  <a:pt x="155" y="103"/>
                </a:cubicBezTo>
                <a:cubicBezTo>
                  <a:pt x="153" y="103"/>
                  <a:pt x="152" y="102"/>
                  <a:pt x="150" y="102"/>
                </a:cubicBezTo>
                <a:cubicBezTo>
                  <a:pt x="149" y="101"/>
                  <a:pt x="147" y="97"/>
                  <a:pt x="146" y="95"/>
                </a:cubicBezTo>
                <a:cubicBezTo>
                  <a:pt x="145" y="94"/>
                  <a:pt x="144" y="94"/>
                  <a:pt x="143" y="94"/>
                </a:cubicBezTo>
                <a:cubicBezTo>
                  <a:pt x="143" y="91"/>
                  <a:pt x="145" y="91"/>
                  <a:pt x="146" y="88"/>
                </a:cubicBezTo>
                <a:cubicBezTo>
                  <a:pt x="147" y="86"/>
                  <a:pt x="146" y="84"/>
                  <a:pt x="147" y="82"/>
                </a:cubicBezTo>
                <a:cubicBezTo>
                  <a:pt x="148" y="80"/>
                  <a:pt x="150" y="80"/>
                  <a:pt x="150" y="79"/>
                </a:cubicBezTo>
                <a:cubicBezTo>
                  <a:pt x="151" y="78"/>
                  <a:pt x="152" y="76"/>
                  <a:pt x="152" y="75"/>
                </a:cubicBezTo>
                <a:cubicBezTo>
                  <a:pt x="152" y="72"/>
                  <a:pt x="153" y="69"/>
                  <a:pt x="152" y="67"/>
                </a:cubicBezTo>
                <a:cubicBezTo>
                  <a:pt x="151" y="65"/>
                  <a:pt x="150" y="65"/>
                  <a:pt x="150" y="64"/>
                </a:cubicBezTo>
                <a:cubicBezTo>
                  <a:pt x="150" y="62"/>
                  <a:pt x="151" y="55"/>
                  <a:pt x="151" y="54"/>
                </a:cubicBezTo>
                <a:cubicBezTo>
                  <a:pt x="151" y="50"/>
                  <a:pt x="151" y="47"/>
                  <a:pt x="150" y="43"/>
                </a:cubicBezTo>
                <a:cubicBezTo>
                  <a:pt x="150" y="43"/>
                  <a:pt x="149" y="40"/>
                  <a:pt x="147" y="39"/>
                </a:cubicBezTo>
                <a:cubicBezTo>
                  <a:pt x="144" y="38"/>
                  <a:pt x="144" y="38"/>
                  <a:pt x="144" y="38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133" y="31"/>
                  <a:pt x="124" y="35"/>
                  <a:pt x="120" y="37"/>
                </a:cubicBezTo>
                <a:cubicBezTo>
                  <a:pt x="113" y="39"/>
                  <a:pt x="108" y="49"/>
                  <a:pt x="111" y="63"/>
                </a:cubicBezTo>
                <a:cubicBezTo>
                  <a:pt x="112" y="66"/>
                  <a:pt x="110" y="67"/>
                  <a:pt x="110" y="68"/>
                </a:cubicBezTo>
                <a:cubicBezTo>
                  <a:pt x="110" y="71"/>
                  <a:pt x="111" y="78"/>
                  <a:pt x="113" y="80"/>
                </a:cubicBezTo>
                <a:cubicBezTo>
                  <a:pt x="114" y="80"/>
                  <a:pt x="116" y="81"/>
                  <a:pt x="116" y="81"/>
                </a:cubicBezTo>
                <a:cubicBezTo>
                  <a:pt x="116" y="84"/>
                  <a:pt x="116" y="86"/>
                  <a:pt x="116" y="89"/>
                </a:cubicBezTo>
                <a:cubicBezTo>
                  <a:pt x="117" y="91"/>
                  <a:pt x="119" y="91"/>
                  <a:pt x="119" y="94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6" y="96"/>
                  <a:pt x="115" y="99"/>
                  <a:pt x="114" y="100"/>
                </a:cubicBezTo>
                <a:cubicBezTo>
                  <a:pt x="117" y="101"/>
                  <a:pt x="119" y="103"/>
                  <a:pt x="122" y="104"/>
                </a:cubicBezTo>
                <a:cubicBezTo>
                  <a:pt x="125" y="105"/>
                  <a:pt x="128" y="106"/>
                  <a:pt x="131" y="108"/>
                </a:cubicBezTo>
                <a:cubicBezTo>
                  <a:pt x="133" y="108"/>
                  <a:pt x="134" y="109"/>
                  <a:pt x="136" y="109"/>
                </a:cubicBezTo>
                <a:cubicBezTo>
                  <a:pt x="141" y="111"/>
                  <a:pt x="148" y="114"/>
                  <a:pt x="150" y="121"/>
                </a:cubicBezTo>
                <a:cubicBezTo>
                  <a:pt x="151" y="121"/>
                  <a:pt x="151" y="121"/>
                  <a:pt x="151" y="121"/>
                </a:cubicBezTo>
                <a:cubicBezTo>
                  <a:pt x="151" y="122"/>
                  <a:pt x="151" y="122"/>
                  <a:pt x="151" y="122"/>
                </a:cubicBezTo>
                <a:cubicBezTo>
                  <a:pt x="151" y="124"/>
                  <a:pt x="151" y="127"/>
                  <a:pt x="151" y="130"/>
                </a:cubicBezTo>
                <a:cubicBezTo>
                  <a:pt x="151" y="131"/>
                  <a:pt x="151" y="133"/>
                  <a:pt x="151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84" y="130"/>
                  <a:pt x="184" y="121"/>
                  <a:pt x="184" y="118"/>
                </a:cubicBezTo>
                <a:cubicBezTo>
                  <a:pt x="182" y="113"/>
                  <a:pt x="176" y="112"/>
                  <a:pt x="171" y="110"/>
                </a:cubicBezTo>
                <a:close/>
                <a:moveTo>
                  <a:pt x="210" y="113"/>
                </a:moveTo>
                <a:cubicBezTo>
                  <a:pt x="208" y="110"/>
                  <a:pt x="204" y="109"/>
                  <a:pt x="201" y="108"/>
                </a:cubicBezTo>
                <a:cubicBezTo>
                  <a:pt x="197" y="106"/>
                  <a:pt x="193" y="105"/>
                  <a:pt x="190" y="103"/>
                </a:cubicBezTo>
                <a:cubicBezTo>
                  <a:pt x="188" y="103"/>
                  <a:pt x="187" y="103"/>
                  <a:pt x="186" y="102"/>
                </a:cubicBezTo>
                <a:cubicBezTo>
                  <a:pt x="185" y="101"/>
                  <a:pt x="184" y="99"/>
                  <a:pt x="183" y="97"/>
                </a:cubicBezTo>
                <a:cubicBezTo>
                  <a:pt x="183" y="97"/>
                  <a:pt x="182" y="97"/>
                  <a:pt x="181" y="97"/>
                </a:cubicBezTo>
                <a:cubicBezTo>
                  <a:pt x="181" y="95"/>
                  <a:pt x="183" y="95"/>
                  <a:pt x="183" y="93"/>
                </a:cubicBezTo>
                <a:cubicBezTo>
                  <a:pt x="184" y="91"/>
                  <a:pt x="183" y="89"/>
                  <a:pt x="184" y="88"/>
                </a:cubicBezTo>
                <a:cubicBezTo>
                  <a:pt x="185" y="87"/>
                  <a:pt x="186" y="87"/>
                  <a:pt x="186" y="86"/>
                </a:cubicBezTo>
                <a:cubicBezTo>
                  <a:pt x="187" y="86"/>
                  <a:pt x="187" y="84"/>
                  <a:pt x="187" y="83"/>
                </a:cubicBezTo>
                <a:cubicBezTo>
                  <a:pt x="188" y="82"/>
                  <a:pt x="188" y="79"/>
                  <a:pt x="187" y="78"/>
                </a:cubicBezTo>
                <a:cubicBezTo>
                  <a:pt x="187" y="77"/>
                  <a:pt x="186" y="77"/>
                  <a:pt x="186" y="76"/>
                </a:cubicBezTo>
                <a:cubicBezTo>
                  <a:pt x="186" y="74"/>
                  <a:pt x="187" y="70"/>
                  <a:pt x="187" y="69"/>
                </a:cubicBezTo>
                <a:cubicBezTo>
                  <a:pt x="187" y="66"/>
                  <a:pt x="187" y="64"/>
                  <a:pt x="186" y="61"/>
                </a:cubicBezTo>
                <a:cubicBezTo>
                  <a:pt x="186" y="61"/>
                  <a:pt x="185" y="59"/>
                  <a:pt x="184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0" y="57"/>
                  <a:pt x="180" y="57"/>
                  <a:pt x="180" y="57"/>
                </a:cubicBezTo>
                <a:cubicBezTo>
                  <a:pt x="175" y="53"/>
                  <a:pt x="168" y="55"/>
                  <a:pt x="165" y="57"/>
                </a:cubicBezTo>
                <a:cubicBezTo>
                  <a:pt x="160" y="58"/>
                  <a:pt x="157" y="65"/>
                  <a:pt x="159" y="75"/>
                </a:cubicBezTo>
                <a:cubicBezTo>
                  <a:pt x="160" y="77"/>
                  <a:pt x="158" y="78"/>
                  <a:pt x="158" y="79"/>
                </a:cubicBezTo>
                <a:cubicBezTo>
                  <a:pt x="158" y="81"/>
                  <a:pt x="159" y="86"/>
                  <a:pt x="160" y="87"/>
                </a:cubicBezTo>
                <a:cubicBezTo>
                  <a:pt x="161" y="87"/>
                  <a:pt x="162" y="87"/>
                  <a:pt x="162" y="87"/>
                </a:cubicBezTo>
                <a:cubicBezTo>
                  <a:pt x="162" y="89"/>
                  <a:pt x="162" y="91"/>
                  <a:pt x="163" y="93"/>
                </a:cubicBezTo>
                <a:cubicBezTo>
                  <a:pt x="163" y="95"/>
                  <a:pt x="164" y="95"/>
                  <a:pt x="165" y="97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3" y="98"/>
                  <a:pt x="162" y="101"/>
                  <a:pt x="161" y="102"/>
                </a:cubicBezTo>
                <a:cubicBezTo>
                  <a:pt x="162" y="103"/>
                  <a:pt x="164" y="103"/>
                  <a:pt x="166" y="104"/>
                </a:cubicBezTo>
                <a:cubicBezTo>
                  <a:pt x="168" y="105"/>
                  <a:pt x="171" y="106"/>
                  <a:pt x="173" y="107"/>
                </a:cubicBezTo>
                <a:cubicBezTo>
                  <a:pt x="174" y="107"/>
                  <a:pt x="175" y="108"/>
                  <a:pt x="176" y="108"/>
                </a:cubicBezTo>
                <a:cubicBezTo>
                  <a:pt x="180" y="110"/>
                  <a:pt x="185" y="111"/>
                  <a:pt x="187" y="117"/>
                </a:cubicBezTo>
                <a:cubicBezTo>
                  <a:pt x="187" y="117"/>
                  <a:pt x="187" y="117"/>
                  <a:pt x="187" y="117"/>
                </a:cubicBezTo>
                <a:cubicBezTo>
                  <a:pt x="187" y="118"/>
                  <a:pt x="187" y="118"/>
                  <a:pt x="187" y="118"/>
                </a:cubicBezTo>
                <a:cubicBezTo>
                  <a:pt x="187" y="119"/>
                  <a:pt x="187" y="121"/>
                  <a:pt x="187" y="124"/>
                </a:cubicBezTo>
                <a:cubicBezTo>
                  <a:pt x="187" y="124"/>
                  <a:pt x="187" y="124"/>
                  <a:pt x="187" y="125"/>
                </a:cubicBezTo>
                <a:cubicBezTo>
                  <a:pt x="210" y="125"/>
                  <a:pt x="210" y="125"/>
                  <a:pt x="210" y="125"/>
                </a:cubicBezTo>
                <a:cubicBezTo>
                  <a:pt x="210" y="121"/>
                  <a:pt x="210" y="116"/>
                  <a:pt x="210" y="1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Freeform 1512"/>
          <p:cNvSpPr>
            <a:spLocks noEditPoints="1"/>
          </p:cNvSpPr>
          <p:nvPr/>
        </p:nvSpPr>
        <p:spPr bwMode="auto">
          <a:xfrm>
            <a:off x="4555565" y="5217037"/>
            <a:ext cx="674688" cy="720725"/>
          </a:xfrm>
          <a:custGeom>
            <a:avLst/>
            <a:gdLst>
              <a:gd name="T0" fmla="*/ 180 w 180"/>
              <a:gd name="T1" fmla="*/ 67 h 192"/>
              <a:gd name="T2" fmla="*/ 179 w 180"/>
              <a:gd name="T3" fmla="*/ 64 h 192"/>
              <a:gd name="T4" fmla="*/ 178 w 180"/>
              <a:gd name="T5" fmla="*/ 63 h 192"/>
              <a:gd name="T6" fmla="*/ 91 w 180"/>
              <a:gd name="T7" fmla="*/ 1 h 192"/>
              <a:gd name="T8" fmla="*/ 89 w 180"/>
              <a:gd name="T9" fmla="*/ 1 h 192"/>
              <a:gd name="T10" fmla="*/ 40 w 180"/>
              <a:gd name="T11" fmla="*/ 0 h 192"/>
              <a:gd name="T12" fmla="*/ 37 w 180"/>
              <a:gd name="T13" fmla="*/ 2 h 192"/>
              <a:gd name="T14" fmla="*/ 38 w 180"/>
              <a:gd name="T15" fmla="*/ 6 h 192"/>
              <a:gd name="T16" fmla="*/ 60 w 180"/>
              <a:gd name="T17" fmla="*/ 22 h 192"/>
              <a:gd name="T18" fmla="*/ 50 w 180"/>
              <a:gd name="T19" fmla="*/ 30 h 192"/>
              <a:gd name="T20" fmla="*/ 49 w 180"/>
              <a:gd name="T21" fmla="*/ 30 h 192"/>
              <a:gd name="T22" fmla="*/ 1 w 180"/>
              <a:gd name="T23" fmla="*/ 64 h 192"/>
              <a:gd name="T24" fmla="*/ 0 w 180"/>
              <a:gd name="T25" fmla="*/ 67 h 192"/>
              <a:gd name="T26" fmla="*/ 0 w 180"/>
              <a:gd name="T27" fmla="*/ 67 h 192"/>
              <a:gd name="T28" fmla="*/ 0 w 180"/>
              <a:gd name="T29" fmla="*/ 67 h 192"/>
              <a:gd name="T30" fmla="*/ 0 w 180"/>
              <a:gd name="T31" fmla="*/ 127 h 192"/>
              <a:gd name="T32" fmla="*/ 1 w 180"/>
              <a:gd name="T33" fmla="*/ 130 h 192"/>
              <a:gd name="T34" fmla="*/ 88 w 180"/>
              <a:gd name="T35" fmla="*/ 192 h 192"/>
              <a:gd name="T36" fmla="*/ 88 w 180"/>
              <a:gd name="T37" fmla="*/ 192 h 192"/>
              <a:gd name="T38" fmla="*/ 88 w 180"/>
              <a:gd name="T39" fmla="*/ 192 h 192"/>
              <a:gd name="T40" fmla="*/ 90 w 180"/>
              <a:gd name="T41" fmla="*/ 192 h 192"/>
              <a:gd name="T42" fmla="*/ 92 w 180"/>
              <a:gd name="T43" fmla="*/ 192 h 192"/>
              <a:gd name="T44" fmla="*/ 179 w 180"/>
              <a:gd name="T45" fmla="*/ 130 h 192"/>
              <a:gd name="T46" fmla="*/ 180 w 180"/>
              <a:gd name="T47" fmla="*/ 127 h 192"/>
              <a:gd name="T48" fmla="*/ 180 w 180"/>
              <a:gd name="T49" fmla="*/ 67 h 192"/>
              <a:gd name="T50" fmla="*/ 180 w 180"/>
              <a:gd name="T51" fmla="*/ 67 h 192"/>
              <a:gd name="T52" fmla="*/ 51 w 180"/>
              <a:gd name="T53" fmla="*/ 7 h 192"/>
              <a:gd name="T54" fmla="*/ 88 w 180"/>
              <a:gd name="T55" fmla="*/ 8 h 192"/>
              <a:gd name="T56" fmla="*/ 165 w 180"/>
              <a:gd name="T57" fmla="*/ 62 h 192"/>
              <a:gd name="T58" fmla="*/ 128 w 180"/>
              <a:gd name="T59" fmla="*/ 61 h 192"/>
              <a:gd name="T60" fmla="*/ 51 w 180"/>
              <a:gd name="T61" fmla="*/ 7 h 192"/>
              <a:gd name="T62" fmla="*/ 86 w 180"/>
              <a:gd name="T63" fmla="*/ 182 h 192"/>
              <a:gd name="T64" fmla="*/ 7 w 180"/>
              <a:gd name="T65" fmla="*/ 126 h 192"/>
              <a:gd name="T66" fmla="*/ 7 w 180"/>
              <a:gd name="T67" fmla="*/ 74 h 192"/>
              <a:gd name="T68" fmla="*/ 86 w 180"/>
              <a:gd name="T69" fmla="*/ 131 h 192"/>
              <a:gd name="T70" fmla="*/ 86 w 180"/>
              <a:gd name="T71" fmla="*/ 182 h 192"/>
              <a:gd name="T72" fmla="*/ 90 w 180"/>
              <a:gd name="T73" fmla="*/ 124 h 192"/>
              <a:gd name="T74" fmla="*/ 9 w 180"/>
              <a:gd name="T75" fmla="*/ 67 h 192"/>
              <a:gd name="T76" fmla="*/ 48 w 180"/>
              <a:gd name="T77" fmla="*/ 39 h 192"/>
              <a:gd name="T78" fmla="*/ 129 w 180"/>
              <a:gd name="T79" fmla="*/ 96 h 192"/>
              <a:gd name="T80" fmla="*/ 90 w 180"/>
              <a:gd name="T81" fmla="*/ 124 h 192"/>
              <a:gd name="T82" fmla="*/ 173 w 180"/>
              <a:gd name="T83" fmla="*/ 126 h 192"/>
              <a:gd name="T84" fmla="*/ 94 w 180"/>
              <a:gd name="T85" fmla="*/ 182 h 192"/>
              <a:gd name="T86" fmla="*/ 94 w 180"/>
              <a:gd name="T87" fmla="*/ 131 h 192"/>
              <a:gd name="T88" fmla="*/ 173 w 180"/>
              <a:gd name="T89" fmla="*/ 74 h 192"/>
              <a:gd name="T90" fmla="*/ 173 w 180"/>
              <a:gd name="T91" fmla="*/ 126 h 192"/>
              <a:gd name="T92" fmla="*/ 75 w 180"/>
              <a:gd name="T93" fmla="*/ 135 h 192"/>
              <a:gd name="T94" fmla="*/ 14 w 180"/>
              <a:gd name="T95" fmla="*/ 92 h 192"/>
              <a:gd name="T96" fmla="*/ 14 w 180"/>
              <a:gd name="T97" fmla="*/ 119 h 192"/>
              <a:gd name="T98" fmla="*/ 75 w 180"/>
              <a:gd name="T99" fmla="*/ 162 h 192"/>
              <a:gd name="T100" fmla="*/ 75 w 180"/>
              <a:gd name="T101" fmla="*/ 13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0" h="192">
                <a:moveTo>
                  <a:pt x="180" y="67"/>
                </a:moveTo>
                <a:cubicBezTo>
                  <a:pt x="180" y="66"/>
                  <a:pt x="180" y="65"/>
                  <a:pt x="179" y="64"/>
                </a:cubicBezTo>
                <a:cubicBezTo>
                  <a:pt x="179" y="64"/>
                  <a:pt x="179" y="63"/>
                  <a:pt x="178" y="63"/>
                </a:cubicBezTo>
                <a:cubicBezTo>
                  <a:pt x="91" y="1"/>
                  <a:pt x="91" y="1"/>
                  <a:pt x="91" y="1"/>
                </a:cubicBezTo>
                <a:cubicBezTo>
                  <a:pt x="91" y="1"/>
                  <a:pt x="90" y="1"/>
                  <a:pt x="89" y="1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7" y="1"/>
                  <a:pt x="37" y="2"/>
                </a:cubicBezTo>
                <a:cubicBezTo>
                  <a:pt x="36" y="3"/>
                  <a:pt x="37" y="5"/>
                  <a:pt x="38" y="6"/>
                </a:cubicBezTo>
                <a:cubicBezTo>
                  <a:pt x="60" y="22"/>
                  <a:pt x="60" y="22"/>
                  <a:pt x="60" y="22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27"/>
                  <a:pt x="0" y="127"/>
                  <a:pt x="0" y="127"/>
                </a:cubicBezTo>
                <a:cubicBezTo>
                  <a:pt x="1" y="130"/>
                  <a:pt x="1" y="130"/>
                  <a:pt x="1" y="130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9" y="192"/>
                  <a:pt x="90" y="192"/>
                  <a:pt x="90" y="192"/>
                </a:cubicBezTo>
                <a:cubicBezTo>
                  <a:pt x="91" y="192"/>
                  <a:pt x="92" y="192"/>
                  <a:pt x="92" y="19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0" y="130"/>
                  <a:pt x="180" y="129"/>
                  <a:pt x="180" y="127"/>
                </a:cubicBezTo>
                <a:cubicBezTo>
                  <a:pt x="180" y="67"/>
                  <a:pt x="180" y="67"/>
                  <a:pt x="180" y="67"/>
                </a:cubicBezTo>
                <a:cubicBezTo>
                  <a:pt x="180" y="67"/>
                  <a:pt x="180" y="67"/>
                  <a:pt x="180" y="67"/>
                </a:cubicBezTo>
                <a:close/>
                <a:moveTo>
                  <a:pt x="51" y="7"/>
                </a:moveTo>
                <a:cubicBezTo>
                  <a:pt x="88" y="8"/>
                  <a:pt x="88" y="8"/>
                  <a:pt x="88" y="8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28" y="61"/>
                  <a:pt x="128" y="61"/>
                  <a:pt x="128" y="61"/>
                </a:cubicBezTo>
                <a:lnTo>
                  <a:pt x="51" y="7"/>
                </a:lnTo>
                <a:close/>
                <a:moveTo>
                  <a:pt x="86" y="182"/>
                </a:moveTo>
                <a:cubicBezTo>
                  <a:pt x="7" y="126"/>
                  <a:pt x="7" y="126"/>
                  <a:pt x="7" y="126"/>
                </a:cubicBezTo>
                <a:cubicBezTo>
                  <a:pt x="7" y="74"/>
                  <a:pt x="7" y="74"/>
                  <a:pt x="7" y="74"/>
                </a:cubicBezTo>
                <a:cubicBezTo>
                  <a:pt x="86" y="131"/>
                  <a:pt x="86" y="131"/>
                  <a:pt x="86" y="131"/>
                </a:cubicBezTo>
                <a:lnTo>
                  <a:pt x="86" y="182"/>
                </a:lnTo>
                <a:close/>
                <a:moveTo>
                  <a:pt x="90" y="124"/>
                </a:moveTo>
                <a:cubicBezTo>
                  <a:pt x="9" y="67"/>
                  <a:pt x="9" y="67"/>
                  <a:pt x="9" y="67"/>
                </a:cubicBezTo>
                <a:cubicBezTo>
                  <a:pt x="48" y="39"/>
                  <a:pt x="48" y="39"/>
                  <a:pt x="48" y="39"/>
                </a:cubicBezTo>
                <a:cubicBezTo>
                  <a:pt x="129" y="96"/>
                  <a:pt x="129" y="96"/>
                  <a:pt x="129" y="96"/>
                </a:cubicBezTo>
                <a:lnTo>
                  <a:pt x="90" y="124"/>
                </a:lnTo>
                <a:close/>
                <a:moveTo>
                  <a:pt x="173" y="126"/>
                </a:moveTo>
                <a:cubicBezTo>
                  <a:pt x="94" y="182"/>
                  <a:pt x="94" y="182"/>
                  <a:pt x="94" y="182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73" y="74"/>
                  <a:pt x="173" y="74"/>
                  <a:pt x="173" y="74"/>
                </a:cubicBezTo>
                <a:lnTo>
                  <a:pt x="173" y="126"/>
                </a:lnTo>
                <a:close/>
                <a:moveTo>
                  <a:pt x="75" y="135"/>
                </a:moveTo>
                <a:cubicBezTo>
                  <a:pt x="14" y="92"/>
                  <a:pt x="14" y="92"/>
                  <a:pt x="14" y="92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75" y="162"/>
                  <a:pt x="75" y="162"/>
                  <a:pt x="75" y="162"/>
                </a:cubicBezTo>
                <a:lnTo>
                  <a:pt x="75" y="1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743269" y="4179574"/>
            <a:ext cx="5054950" cy="5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sym typeface="+mn-lt"/>
              </a:rPr>
              <a:t>The number of unsatisfied passengers is 12.2% more than that of satisfied passengers.</a:t>
            </a:r>
          </a:p>
        </p:txBody>
      </p:sp>
      <p:sp>
        <p:nvSpPr>
          <p:cNvPr id="28" name="TextBox 23"/>
          <p:cNvSpPr txBox="1"/>
          <p:nvPr/>
        </p:nvSpPr>
        <p:spPr>
          <a:xfrm>
            <a:off x="800833" y="1941432"/>
            <a:ext cx="5169043" cy="84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hangingPunct="1"/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The number of male and female customers is approximately the same. The majority of the passengers are loyal customers with business travel.</a:t>
            </a:r>
          </a:p>
        </p:txBody>
      </p:sp>
      <p:sp>
        <p:nvSpPr>
          <p:cNvPr id="31" name="TextBox 23"/>
          <p:cNvSpPr txBox="1"/>
          <p:nvPr/>
        </p:nvSpPr>
        <p:spPr>
          <a:xfrm>
            <a:off x="6573453" y="3136195"/>
            <a:ext cx="4474848" cy="5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The average delays per flight on departure and arrival are both lower than the world average in 2022.</a:t>
            </a:r>
          </a:p>
        </p:txBody>
      </p:sp>
      <p:sp>
        <p:nvSpPr>
          <p:cNvPr id="34" name="TextBox 23"/>
          <p:cNvSpPr txBox="1"/>
          <p:nvPr/>
        </p:nvSpPr>
        <p:spPr>
          <a:xfrm>
            <a:off x="6610767" y="5242128"/>
            <a:ext cx="4437534" cy="5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sym typeface="+mn-lt"/>
              </a:rPr>
              <a:t>The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sym typeface="+mn-lt"/>
              </a:rPr>
              <a:t> 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sym typeface="+mn-lt"/>
              </a:rPr>
              <a:t>Logistic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sym typeface="+mn-lt"/>
              </a:rPr>
              <a:t> 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sym typeface="+mn-lt"/>
              </a:rPr>
              <a:t>Regression</a:t>
            </a:r>
            <a:r>
              <a:rPr lang="zh-CN" altLang="en-US" sz="1400" dirty="0">
                <a:solidFill>
                  <a:srgbClr val="FFFFFF"/>
                </a:solidFill>
                <a:latin typeface="+mn-lt"/>
                <a:ea typeface="+mn-ea"/>
                <a:sym typeface="+mn-lt"/>
              </a:rPr>
              <a:t> </a:t>
            </a:r>
            <a:r>
              <a:rPr lang="en-US" altLang="zh-CN" sz="1400" dirty="0">
                <a:solidFill>
                  <a:srgbClr val="FFFFFF"/>
                </a:solidFill>
                <a:latin typeface="+mn-lt"/>
                <a:ea typeface="+mn-ea"/>
                <a:sym typeface="+mn-lt"/>
              </a:rPr>
              <a:t>model performs better and is selected for the final model in the project.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D10B72-BAA4-24D7-A704-BF7B7601F1BE}"/>
              </a:ext>
            </a:extLst>
          </p:cNvPr>
          <p:cNvSpPr txBox="1"/>
          <p:nvPr/>
        </p:nvSpPr>
        <p:spPr>
          <a:xfrm>
            <a:off x="2925263" y="606574"/>
            <a:ext cx="616171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Summary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11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占位符 26" descr="图片包含 天花板, 室内, 建筑物, 平面&#10;&#10;已生成极高可信度的说明"/>
          <p:cNvPicPr>
            <a:picLocks noGrp="1" noChangeAspect="1"/>
          </p:cNvPicPr>
          <p:nvPr>
            <p:ph type="pic" sz="quarter" idx="13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A_图片 1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050" y="1580922"/>
            <a:ext cx="6584950" cy="4389966"/>
          </a:xfrm>
          <a:prstGeom prst="rect">
            <a:avLst/>
          </a:prstGeom>
          <a:solidFill>
            <a:srgbClr val="411E5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PA_组合 2"/>
          <p:cNvGrpSpPr/>
          <p:nvPr>
            <p:custDataLst>
              <p:tags r:id="rId2"/>
            </p:custDataLst>
          </p:nvPr>
        </p:nvGrpSpPr>
        <p:grpSpPr>
          <a:xfrm>
            <a:off x="839788" y="1669595"/>
            <a:ext cx="4767262" cy="914400"/>
            <a:chOff x="839788" y="1669595"/>
            <a:chExt cx="4767262" cy="914400"/>
          </a:xfrm>
        </p:grpSpPr>
        <p:sp>
          <p:nvSpPr>
            <p:cNvPr id="4" name="矩形 3"/>
            <p:cNvSpPr/>
            <p:nvPr/>
          </p:nvSpPr>
          <p:spPr>
            <a:xfrm>
              <a:off x="839788" y="1669595"/>
              <a:ext cx="4767262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1099395" y="1703794"/>
              <a:ext cx="4248047" cy="84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eaLnBrk="1" hangingPunct="1"/>
              <a:r>
                <a:rPr lang="en-US" altLang="zh-CN" sz="1400" dirty="0">
                  <a:sym typeface="+mn-lt"/>
                </a:rPr>
                <a:t>Online boarding, inflight Wi-Fi service and check-in service significantly affect the passengers’ satisfaction. </a:t>
              </a:r>
              <a:endParaRPr lang="zh-CN" altLang="en-US" sz="1400" dirty="0">
                <a:sym typeface="+mn-lt"/>
              </a:endParaRPr>
            </a:p>
          </p:txBody>
        </p:sp>
      </p:grpSp>
      <p:grpSp>
        <p:nvGrpSpPr>
          <p:cNvPr id="8" name="PA_组合 7"/>
          <p:cNvGrpSpPr/>
          <p:nvPr>
            <p:custDataLst>
              <p:tags r:id="rId3"/>
            </p:custDataLst>
          </p:nvPr>
        </p:nvGrpSpPr>
        <p:grpSpPr>
          <a:xfrm>
            <a:off x="839788" y="2766558"/>
            <a:ext cx="4767262" cy="914400"/>
            <a:chOff x="839788" y="2766558"/>
            <a:chExt cx="4767262" cy="914400"/>
          </a:xfrm>
        </p:grpSpPr>
        <p:sp>
          <p:nvSpPr>
            <p:cNvPr id="9" name="矩形 8"/>
            <p:cNvSpPr/>
            <p:nvPr/>
          </p:nvSpPr>
          <p:spPr>
            <a:xfrm>
              <a:off x="839788" y="2766558"/>
              <a:ext cx="4767262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TextBox 23"/>
            <p:cNvSpPr txBox="1"/>
            <p:nvPr/>
          </p:nvSpPr>
          <p:spPr>
            <a:xfrm>
              <a:off x="1031047" y="2839360"/>
              <a:ext cx="3750678" cy="585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sym typeface="+mn-lt"/>
                </a:rPr>
                <a:t>Develop more friendly services target for the major customer group</a:t>
              </a:r>
              <a:r>
                <a:rPr lang="en-US" altLang="zh-CN" sz="1400" dirty="0">
                  <a:solidFill>
                    <a:srgbClr val="FFFFFF"/>
                  </a:solidFill>
                  <a:latin typeface="+mn-lt"/>
                  <a:ea typeface="+mn-ea"/>
                  <a:sym typeface="+mn-lt"/>
                </a:rPr>
                <a:t>.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3" name="PA_组合 12"/>
          <p:cNvGrpSpPr/>
          <p:nvPr>
            <p:custDataLst>
              <p:tags r:id="rId4"/>
            </p:custDataLst>
          </p:nvPr>
        </p:nvGrpSpPr>
        <p:grpSpPr>
          <a:xfrm>
            <a:off x="839788" y="3857656"/>
            <a:ext cx="4767262" cy="1199174"/>
            <a:chOff x="839788" y="3857656"/>
            <a:chExt cx="4767262" cy="1199174"/>
          </a:xfrm>
        </p:grpSpPr>
        <p:sp>
          <p:nvSpPr>
            <p:cNvPr id="14" name="矩形 13"/>
            <p:cNvSpPr/>
            <p:nvPr/>
          </p:nvSpPr>
          <p:spPr>
            <a:xfrm>
              <a:off x="839788" y="3861933"/>
              <a:ext cx="4767262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TextBox 23"/>
            <p:cNvSpPr txBox="1"/>
            <p:nvPr/>
          </p:nvSpPr>
          <p:spPr>
            <a:xfrm>
              <a:off x="1099395" y="3857656"/>
              <a:ext cx="4086237" cy="1199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dirty="0">
                  <a:effectLst/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Service Improvement: Create a user-friendly </a:t>
              </a:r>
              <a:r>
                <a:rPr lang="en-US" sz="1200" dirty="0">
                  <a:effectLst/>
                  <a:latin typeface="+mn-lt"/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o</a:t>
              </a:r>
              <a:r>
                <a:rPr lang="en-US" altLang="zh-CN" sz="1200" dirty="0">
                  <a:latin typeface="+mn-lt"/>
                  <a:sym typeface="+mn-lt"/>
                </a:rPr>
                <a:t>nline boarding </a:t>
              </a:r>
              <a:r>
                <a:rPr lang="en-US" sz="1200" dirty="0">
                  <a:effectLst/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system and check-in processes including </a:t>
              </a:r>
              <a:r>
                <a:rPr lang="en-US" sz="1200" dirty="0"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o</a:t>
              </a:r>
              <a:r>
                <a:rPr lang="en-US" sz="1200" dirty="0">
                  <a:effectLst/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nline seat</a:t>
              </a:r>
              <a:r>
                <a:rPr lang="en-US" sz="1200" dirty="0"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>
                  <a:effectLst/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select</a:t>
              </a:r>
              <a:r>
                <a:rPr lang="en-US" sz="1200" dirty="0"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ion and</a:t>
              </a:r>
              <a:r>
                <a:rPr lang="en-US" sz="1200" dirty="0">
                  <a:effectLst/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highlighting</a:t>
              </a:r>
              <a:r>
                <a:rPr lang="en-US" sz="1200" dirty="0">
                  <a:effectLst/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lang="en-US" sz="1200" dirty="0"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en-US" sz="1200" dirty="0">
                  <a:effectLst/>
                  <a:latin typeface="+mn-lt"/>
                  <a:ea typeface="等线" panose="02010600030101010101" pitchFamily="2" charset="-122"/>
                  <a:cs typeface="Arial" panose="020B0604020202020204" pitchFamily="34" charset="0"/>
                </a:rPr>
                <a:t>pecial needs in advance. Upgrade inflight Wi-Fi hardware.</a:t>
              </a:r>
            </a:p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8" name="PA_组合 17"/>
          <p:cNvGrpSpPr/>
          <p:nvPr>
            <p:custDataLst>
              <p:tags r:id="rId5"/>
            </p:custDataLst>
          </p:nvPr>
        </p:nvGrpSpPr>
        <p:grpSpPr>
          <a:xfrm>
            <a:off x="839788" y="4958895"/>
            <a:ext cx="4767262" cy="914400"/>
            <a:chOff x="839788" y="4958895"/>
            <a:chExt cx="4767262" cy="914400"/>
          </a:xfrm>
        </p:grpSpPr>
        <p:sp>
          <p:nvSpPr>
            <p:cNvPr id="19" name="矩形 18"/>
            <p:cNvSpPr/>
            <p:nvPr/>
          </p:nvSpPr>
          <p:spPr>
            <a:xfrm>
              <a:off x="839788" y="4958895"/>
              <a:ext cx="4767262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TextBox 23"/>
            <p:cNvSpPr txBox="1"/>
            <p:nvPr/>
          </p:nvSpPr>
          <p:spPr>
            <a:xfrm>
              <a:off x="1002775" y="4994024"/>
              <a:ext cx="4441286" cy="844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>
                <a:defRPr/>
              </a:pPr>
              <a:r>
                <a:rPr lang="en-US" altLang="zh-CN" sz="1400" dirty="0">
                  <a:solidFill>
                    <a:srgbClr val="FFFFFF"/>
                  </a:solidFill>
                  <a:latin typeface="+mn-lt"/>
                  <a:ea typeface="+mn-ea"/>
                  <a:cs typeface="Arial" panose="020B0604020202020204" pitchFamily="34" charset="0"/>
                  <a:sym typeface="+mn-lt"/>
                </a:rPr>
                <a:t>Target Groups: Free upgrades are offered based on mileage, a little gift during a festival flight</a:t>
              </a:r>
              <a:r>
                <a:rPr lang="en-GB" altLang="zh-CN" sz="1400" dirty="0">
                  <a:solidFill>
                    <a:srgbClr val="FFFFFF"/>
                  </a:solidFill>
                  <a:latin typeface="+mn-lt"/>
                  <a:ea typeface="+mn-ea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FFFFFF"/>
                  </a:solidFill>
                  <a:latin typeface="+mn-lt"/>
                  <a:ea typeface="+mn-ea"/>
                  <a:sym typeface="+mn-lt"/>
                </a:rPr>
                <a:t>and a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sym typeface="+mn-lt"/>
                </a:rPr>
                <a:t>dd a Do Not Disturb button for business travel customers</a:t>
              </a:r>
              <a:r>
                <a:rPr lang="en-US" altLang="zh-CN" sz="1400" dirty="0">
                  <a:solidFill>
                    <a:srgbClr val="FFFFFF"/>
                  </a:solidFill>
                  <a:latin typeface="+mn-lt"/>
                  <a:ea typeface="+mn-ea"/>
                  <a:sym typeface="+mn-lt"/>
                </a:rPr>
                <a:t>.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24" name="Text Placeholder 1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Recommendation 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51F60E-6DD4-101A-F695-4D54E228C2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7050" y="2251248"/>
            <a:ext cx="6644458" cy="30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8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图片包含 室内, 天花板, 餐桌&#10;&#10;已生成极高可信度的说明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0" y="-26456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2" name="Freeform 4"/>
          <p:cNvSpPr/>
          <p:nvPr/>
        </p:nvSpPr>
        <p:spPr>
          <a:xfrm flipH="1">
            <a:off x="6096000" y="-211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Freeform 16"/>
          <p:cNvSpPr/>
          <p:nvPr/>
        </p:nvSpPr>
        <p:spPr>
          <a:xfrm>
            <a:off x="11083886" y="5824498"/>
            <a:ext cx="968454" cy="968454"/>
          </a:xfrm>
          <a:custGeom>
            <a:avLst/>
            <a:gdLst>
              <a:gd name="connsiteX0" fmla="*/ 247650 w 2187654"/>
              <a:gd name="connsiteY0" fmla="*/ 247650 h 2187654"/>
              <a:gd name="connsiteX1" fmla="*/ 247650 w 2187654"/>
              <a:gd name="connsiteY1" fmla="*/ 1940004 h 2187654"/>
              <a:gd name="connsiteX2" fmla="*/ 1940004 w 2187654"/>
              <a:gd name="connsiteY2" fmla="*/ 1940004 h 2187654"/>
              <a:gd name="connsiteX3" fmla="*/ 1940004 w 2187654"/>
              <a:gd name="connsiteY3" fmla="*/ 247650 h 2187654"/>
              <a:gd name="connsiteX4" fmla="*/ 0 w 2187654"/>
              <a:gd name="connsiteY4" fmla="*/ 0 h 2187654"/>
              <a:gd name="connsiteX5" fmla="*/ 2187654 w 2187654"/>
              <a:gd name="connsiteY5" fmla="*/ 0 h 2187654"/>
              <a:gd name="connsiteX6" fmla="*/ 2187654 w 2187654"/>
              <a:gd name="connsiteY6" fmla="*/ 2187654 h 2187654"/>
              <a:gd name="connsiteX7" fmla="*/ 0 w 2187654"/>
              <a:gd name="connsiteY7" fmla="*/ 2187654 h 218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654" h="2187654">
                <a:moveTo>
                  <a:pt x="247650" y="247650"/>
                </a:moveTo>
                <a:lnTo>
                  <a:pt x="247650" y="1940004"/>
                </a:lnTo>
                <a:lnTo>
                  <a:pt x="1940004" y="1940004"/>
                </a:lnTo>
                <a:lnTo>
                  <a:pt x="1940004" y="247650"/>
                </a:lnTo>
                <a:close/>
                <a:moveTo>
                  <a:pt x="0" y="0"/>
                </a:moveTo>
                <a:lnTo>
                  <a:pt x="2187654" y="0"/>
                </a:lnTo>
                <a:lnTo>
                  <a:pt x="2187654" y="2187654"/>
                </a:lnTo>
                <a:lnTo>
                  <a:pt x="0" y="2187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cs typeface="+mn-ea"/>
              <a:sym typeface="+mn-lt"/>
            </a:endParaRPr>
          </a:p>
        </p:txBody>
      </p:sp>
      <p:sp>
        <p:nvSpPr>
          <p:cNvPr id="29" name="Freeform 16"/>
          <p:cNvSpPr/>
          <p:nvPr/>
        </p:nvSpPr>
        <p:spPr>
          <a:xfrm>
            <a:off x="10477500" y="5235630"/>
            <a:ext cx="968454" cy="968454"/>
          </a:xfrm>
          <a:custGeom>
            <a:avLst/>
            <a:gdLst>
              <a:gd name="connsiteX0" fmla="*/ 247650 w 2187654"/>
              <a:gd name="connsiteY0" fmla="*/ 247650 h 2187654"/>
              <a:gd name="connsiteX1" fmla="*/ 247650 w 2187654"/>
              <a:gd name="connsiteY1" fmla="*/ 1940004 h 2187654"/>
              <a:gd name="connsiteX2" fmla="*/ 1940004 w 2187654"/>
              <a:gd name="connsiteY2" fmla="*/ 1940004 h 2187654"/>
              <a:gd name="connsiteX3" fmla="*/ 1940004 w 2187654"/>
              <a:gd name="connsiteY3" fmla="*/ 247650 h 2187654"/>
              <a:gd name="connsiteX4" fmla="*/ 0 w 2187654"/>
              <a:gd name="connsiteY4" fmla="*/ 0 h 2187654"/>
              <a:gd name="connsiteX5" fmla="*/ 2187654 w 2187654"/>
              <a:gd name="connsiteY5" fmla="*/ 0 h 2187654"/>
              <a:gd name="connsiteX6" fmla="*/ 2187654 w 2187654"/>
              <a:gd name="connsiteY6" fmla="*/ 2187654 h 2187654"/>
              <a:gd name="connsiteX7" fmla="*/ 0 w 2187654"/>
              <a:gd name="connsiteY7" fmla="*/ 2187654 h 218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654" h="2187654">
                <a:moveTo>
                  <a:pt x="247650" y="247650"/>
                </a:moveTo>
                <a:lnTo>
                  <a:pt x="247650" y="1940004"/>
                </a:lnTo>
                <a:lnTo>
                  <a:pt x="1940004" y="1940004"/>
                </a:lnTo>
                <a:lnTo>
                  <a:pt x="1940004" y="247650"/>
                </a:lnTo>
                <a:close/>
                <a:moveTo>
                  <a:pt x="0" y="0"/>
                </a:moveTo>
                <a:lnTo>
                  <a:pt x="2187654" y="0"/>
                </a:lnTo>
                <a:lnTo>
                  <a:pt x="2187654" y="2187654"/>
                </a:lnTo>
                <a:lnTo>
                  <a:pt x="0" y="2187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cs typeface="+mn-ea"/>
              <a:sym typeface="+mn-lt"/>
            </a:endParaRPr>
          </a:p>
        </p:txBody>
      </p:sp>
      <p:sp>
        <p:nvSpPr>
          <p:cNvPr id="34" name="PA_文本框 5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5939" y="2598005"/>
            <a:ext cx="11052174" cy="1015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9" tIns="45719" rIns="91439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A" altLang="zh-CN" sz="6000" b="1" spc="3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THANK YOU</a:t>
            </a:r>
            <a:endParaRPr lang="zh-CN" altLang="en-US" sz="6000" b="1" spc="30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5" name="PA_直接连接符 23"/>
          <p:cNvCxnSpPr/>
          <p:nvPr>
            <p:custDataLst>
              <p:tags r:id="rId2"/>
            </p:custDataLst>
          </p:nvPr>
        </p:nvCxnSpPr>
        <p:spPr>
          <a:xfrm>
            <a:off x="3609366" y="3746642"/>
            <a:ext cx="487133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_圆角矩形 24"/>
          <p:cNvSpPr/>
          <p:nvPr>
            <p:custDataLst>
              <p:tags r:id="rId3"/>
            </p:custDataLst>
          </p:nvPr>
        </p:nvSpPr>
        <p:spPr>
          <a:xfrm>
            <a:off x="5013716" y="4178186"/>
            <a:ext cx="2056620" cy="114004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anchor="ctr"/>
          <a:lstStyle/>
          <a:p>
            <a:pPr algn="ctr" defTabSz="685715">
              <a:defRPr/>
            </a:pPr>
            <a:r>
              <a:rPr lang="en-CA" altLang="zh-CN" sz="2000" dirty="0" err="1">
                <a:solidFill>
                  <a:prstClr val="white"/>
                </a:solidFill>
                <a:cs typeface="+mn-ea"/>
                <a:sym typeface="+mn-lt"/>
              </a:rPr>
              <a:t>Xiaotong</a:t>
            </a:r>
            <a:r>
              <a:rPr lang="en-CA" altLang="zh-CN" sz="2000" dirty="0">
                <a:solidFill>
                  <a:prstClr val="white"/>
                </a:solidFill>
                <a:cs typeface="+mn-ea"/>
                <a:sym typeface="+mn-lt"/>
              </a:rPr>
              <a:t> Ma</a:t>
            </a:r>
          </a:p>
          <a:p>
            <a:pPr algn="ctr" defTabSz="685715">
              <a:defRPr/>
            </a:pPr>
            <a:r>
              <a:rPr lang="en-CA" altLang="zh-CN" sz="2000" dirty="0" err="1">
                <a:solidFill>
                  <a:prstClr val="white"/>
                </a:solidFill>
                <a:cs typeface="+mn-ea"/>
                <a:sym typeface="+mn-lt"/>
              </a:rPr>
              <a:t>Liankai</a:t>
            </a:r>
            <a:r>
              <a:rPr lang="en-CA" altLang="zh-CN" sz="2000" dirty="0">
                <a:solidFill>
                  <a:prstClr val="white"/>
                </a:solidFill>
                <a:cs typeface="+mn-ea"/>
                <a:sym typeface="+mn-lt"/>
              </a:rPr>
              <a:t> Ren</a:t>
            </a:r>
          </a:p>
          <a:p>
            <a:pPr algn="ctr" defTabSz="685715">
              <a:defRPr/>
            </a:pPr>
            <a:r>
              <a:rPr lang="en-CA" altLang="zh-CN" sz="2000" dirty="0">
                <a:solidFill>
                  <a:prstClr val="white"/>
                </a:solidFill>
                <a:cs typeface="+mn-ea"/>
                <a:sym typeface="+mn-lt"/>
              </a:rPr>
              <a:t>Jie Zhang</a:t>
            </a:r>
            <a:endParaRPr lang="zh-CN" altLang="en-US" sz="20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0202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75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75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9" grpId="0" animBg="1"/>
      <p:bldP spid="34" grpId="0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室内, 平面, 天花板, 机场&#10;&#10;已生成极高可信度的说明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" name="Frame 2"/>
          <p:cNvSpPr/>
          <p:nvPr/>
        </p:nvSpPr>
        <p:spPr>
          <a:xfrm rot="2700000">
            <a:off x="3676650" y="-3763842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91004" y="2827403"/>
            <a:ext cx="911479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altLang="zh-CN" sz="6000" spc="600" dirty="0">
                <a:cs typeface="+mn-ea"/>
                <a:sym typeface="+mn-lt"/>
              </a:rPr>
              <a:t>INTRODUCTION</a:t>
            </a:r>
            <a:endParaRPr lang="en-US" altLang="zh-CN" sz="6000" spc="600" dirty="0">
              <a:cs typeface="+mn-ea"/>
              <a:sym typeface="+mn-lt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457450" y="4027732"/>
            <a:ext cx="72771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600" normalizeH="0" baseline="0" noProof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PART 1</a:t>
            </a:r>
            <a:endParaRPr kumimoji="0" lang="en-US" sz="2400" b="0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rame 2"/>
          <p:cNvSpPr/>
          <p:nvPr/>
        </p:nvSpPr>
        <p:spPr>
          <a:xfrm rot="2700000">
            <a:off x="3829049" y="-2868493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771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5" grpId="0"/>
          <p:bldP spid="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9"/>
          <p:cNvSpPr/>
          <p:nvPr>
            <p:custDataLst>
              <p:tags r:id="rId1"/>
            </p:custDataLst>
          </p:nvPr>
        </p:nvSpPr>
        <p:spPr>
          <a:xfrm rot="10800000" flipV="1">
            <a:off x="2203458" y="2180861"/>
            <a:ext cx="9988535" cy="4694075"/>
          </a:xfrm>
          <a:custGeom>
            <a:avLst/>
            <a:gdLst>
              <a:gd name="connsiteX0" fmla="*/ 0 w 987570"/>
              <a:gd name="connsiteY0" fmla="*/ 0 h 2686024"/>
              <a:gd name="connsiteX1" fmla="*/ 808981 w 987570"/>
              <a:gd name="connsiteY1" fmla="*/ 0 h 2686024"/>
              <a:gd name="connsiteX2" fmla="*/ 987570 w 987570"/>
              <a:gd name="connsiteY2" fmla="*/ 2686024 h 2686024"/>
              <a:gd name="connsiteX3" fmla="*/ 0 w 987570"/>
              <a:gd name="connsiteY3" fmla="*/ 2686024 h 2686024"/>
              <a:gd name="connsiteX4" fmla="*/ 0 w 987570"/>
              <a:gd name="connsiteY4" fmla="*/ 0 h 2686024"/>
              <a:gd name="connsiteX0" fmla="*/ 0 w 1039940"/>
              <a:gd name="connsiteY0" fmla="*/ 0 h 2695508"/>
              <a:gd name="connsiteX1" fmla="*/ 808981 w 1039940"/>
              <a:gd name="connsiteY1" fmla="*/ 0 h 2695508"/>
              <a:gd name="connsiteX2" fmla="*/ 1039940 w 1039940"/>
              <a:gd name="connsiteY2" fmla="*/ 2695508 h 2695508"/>
              <a:gd name="connsiteX3" fmla="*/ 0 w 1039940"/>
              <a:gd name="connsiteY3" fmla="*/ 2686024 h 2695508"/>
              <a:gd name="connsiteX4" fmla="*/ 0 w 1039940"/>
              <a:gd name="connsiteY4" fmla="*/ 0 h 2695508"/>
              <a:gd name="connsiteX0" fmla="*/ 0 w 1039940"/>
              <a:gd name="connsiteY0" fmla="*/ 24320 h 2719828"/>
              <a:gd name="connsiteX1" fmla="*/ 868564 w 1039940"/>
              <a:gd name="connsiteY1" fmla="*/ 0 h 2719828"/>
              <a:gd name="connsiteX2" fmla="*/ 1039940 w 1039940"/>
              <a:gd name="connsiteY2" fmla="*/ 2719828 h 2719828"/>
              <a:gd name="connsiteX3" fmla="*/ 0 w 1039940"/>
              <a:gd name="connsiteY3" fmla="*/ 2710344 h 2719828"/>
              <a:gd name="connsiteX4" fmla="*/ 0 w 1039940"/>
              <a:gd name="connsiteY4" fmla="*/ 24320 h 2719828"/>
              <a:gd name="connsiteX0" fmla="*/ 0 w 1039940"/>
              <a:gd name="connsiteY0" fmla="*/ 16213 h 2711721"/>
              <a:gd name="connsiteX1" fmla="*/ 877076 w 1039940"/>
              <a:gd name="connsiteY1" fmla="*/ 0 h 2711721"/>
              <a:gd name="connsiteX2" fmla="*/ 1039940 w 1039940"/>
              <a:gd name="connsiteY2" fmla="*/ 2711721 h 2711721"/>
              <a:gd name="connsiteX3" fmla="*/ 0 w 1039940"/>
              <a:gd name="connsiteY3" fmla="*/ 2702237 h 2711721"/>
              <a:gd name="connsiteX4" fmla="*/ 0 w 1039940"/>
              <a:gd name="connsiteY4" fmla="*/ 16213 h 2711721"/>
              <a:gd name="connsiteX0" fmla="*/ 0 w 1004190"/>
              <a:gd name="connsiteY0" fmla="*/ 16213 h 2719828"/>
              <a:gd name="connsiteX1" fmla="*/ 877076 w 1004190"/>
              <a:gd name="connsiteY1" fmla="*/ 0 h 2719828"/>
              <a:gd name="connsiteX2" fmla="*/ 1004190 w 1004190"/>
              <a:gd name="connsiteY2" fmla="*/ 2719828 h 2719828"/>
              <a:gd name="connsiteX3" fmla="*/ 0 w 1004190"/>
              <a:gd name="connsiteY3" fmla="*/ 2702237 h 2719828"/>
              <a:gd name="connsiteX4" fmla="*/ 0 w 1004190"/>
              <a:gd name="connsiteY4" fmla="*/ 16213 h 2719828"/>
              <a:gd name="connsiteX0" fmla="*/ 0 w 1004190"/>
              <a:gd name="connsiteY0" fmla="*/ 16213 h 2719828"/>
              <a:gd name="connsiteX1" fmla="*/ 894586 w 1004190"/>
              <a:gd name="connsiteY1" fmla="*/ 0 h 2719828"/>
              <a:gd name="connsiteX2" fmla="*/ 1004190 w 1004190"/>
              <a:gd name="connsiteY2" fmla="*/ 2719828 h 2719828"/>
              <a:gd name="connsiteX3" fmla="*/ 0 w 1004190"/>
              <a:gd name="connsiteY3" fmla="*/ 2702237 h 2719828"/>
              <a:gd name="connsiteX4" fmla="*/ 0 w 1004190"/>
              <a:gd name="connsiteY4" fmla="*/ 16213 h 271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190" h="2719828">
                <a:moveTo>
                  <a:pt x="0" y="16213"/>
                </a:moveTo>
                <a:lnTo>
                  <a:pt x="894586" y="0"/>
                </a:lnTo>
                <a:lnTo>
                  <a:pt x="1004190" y="2719828"/>
                </a:lnTo>
                <a:lnTo>
                  <a:pt x="0" y="2702237"/>
                </a:lnTo>
                <a:lnTo>
                  <a:pt x="0" y="162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3" name="PA_LogoPlaceholder 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 r:link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8861" y="1604797"/>
            <a:ext cx="2525889" cy="2641600"/>
          </a:xfrm>
          <a:prstGeom prst="rect">
            <a:avLst/>
          </a:prstGeom>
        </p:spPr>
      </p:pic>
      <p:sp>
        <p:nvSpPr>
          <p:cNvPr id="5" name="PA_矩形 6"/>
          <p:cNvSpPr/>
          <p:nvPr>
            <p:custDataLst>
              <p:tags r:id="rId3"/>
            </p:custDataLst>
          </p:nvPr>
        </p:nvSpPr>
        <p:spPr>
          <a:xfrm>
            <a:off x="3260990" y="4487408"/>
            <a:ext cx="8067125" cy="1965186"/>
          </a:xfrm>
          <a:prstGeom prst="rect">
            <a:avLst/>
          </a:prstGeom>
        </p:spPr>
        <p:txBody>
          <a:bodyPr wrap="square" lIns="162592" tIns="81296" rIns="162592" bIns="81296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kern="3000" spc="40" dirty="0">
                <a:solidFill>
                  <a:srgbClr val="FFFFFF"/>
                </a:solidFill>
                <a:cs typeface="+mn-ea"/>
                <a:sym typeface="+mn-lt"/>
              </a:rPr>
              <a:t>Predicting passenger satisfaction and discovering the main influencing factors can help airlines improve their services and gain advantages in difficult situations and competitions.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600" kern="3000" spc="40" dirty="0">
                <a:solidFill>
                  <a:srgbClr val="FFFFFF"/>
                </a:solidFill>
                <a:cs typeface="+mn-ea"/>
                <a:sym typeface="+mn-lt"/>
              </a:rPr>
              <a:t>In this project, our team will explore the Airline Passenger Satisfaction dataset to forecast passenger satisfaction and provide recommendations for airlines.</a:t>
            </a:r>
            <a:endParaRPr kumimoji="0" lang="zh-CN" altLang="en-US" sz="1600" b="0" i="0" u="none" strike="noStrike" kern="3000" cap="none" spc="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5" name="PA_LogoPlaceholder " hidden="1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4" r:link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234" y="1604797"/>
            <a:ext cx="2525889" cy="2641600"/>
          </a:xfrm>
          <a:prstGeom prst="rect">
            <a:avLst/>
          </a:prstGeom>
        </p:spPr>
      </p:pic>
      <p:pic>
        <p:nvPicPr>
          <p:cNvPr id="17" name="PA_LogoPlaceholder " hidden="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6" r:link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434" y="1604797"/>
            <a:ext cx="2525889" cy="2641600"/>
          </a:xfrm>
          <a:prstGeom prst="rect">
            <a:avLst/>
          </a:prstGeom>
        </p:spPr>
      </p:pic>
      <p:pic>
        <p:nvPicPr>
          <p:cNvPr id="19" name="PA_LogoPlaceholder " hidden="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8" r:link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634" y="1604797"/>
            <a:ext cx="2525889" cy="2641600"/>
          </a:xfrm>
          <a:prstGeom prst="rect">
            <a:avLst/>
          </a:prstGeom>
        </p:spPr>
      </p:pic>
      <p:sp>
        <p:nvSpPr>
          <p:cNvPr id="9" name="PA_矩形 9"/>
          <p:cNvSpPr/>
          <p:nvPr>
            <p:custDataLst>
              <p:tags r:id="rId7"/>
            </p:custDataLst>
          </p:nvPr>
        </p:nvSpPr>
        <p:spPr>
          <a:xfrm flipV="1">
            <a:off x="-1" y="1604797"/>
            <a:ext cx="3695735" cy="3865204"/>
          </a:xfrm>
          <a:custGeom>
            <a:avLst/>
            <a:gdLst>
              <a:gd name="connsiteX0" fmla="*/ 0 w 970147"/>
              <a:gd name="connsiteY0" fmla="*/ 0 h 2686024"/>
              <a:gd name="connsiteX1" fmla="*/ 654756 w 970147"/>
              <a:gd name="connsiteY1" fmla="*/ 0 h 2686024"/>
              <a:gd name="connsiteX2" fmla="*/ 970147 w 970147"/>
              <a:gd name="connsiteY2" fmla="*/ 2686024 h 2686024"/>
              <a:gd name="connsiteX3" fmla="*/ 0 w 970147"/>
              <a:gd name="connsiteY3" fmla="*/ 2686024 h 2686024"/>
              <a:gd name="connsiteX4" fmla="*/ 0 w 970147"/>
              <a:gd name="connsiteY4" fmla="*/ 0 h 2686024"/>
              <a:gd name="connsiteX0" fmla="*/ 0 w 970147"/>
              <a:gd name="connsiteY0" fmla="*/ 0 h 2686024"/>
              <a:gd name="connsiteX1" fmla="*/ 724449 w 970147"/>
              <a:gd name="connsiteY1" fmla="*/ 0 h 2686024"/>
              <a:gd name="connsiteX2" fmla="*/ 970147 w 970147"/>
              <a:gd name="connsiteY2" fmla="*/ 2686024 h 2686024"/>
              <a:gd name="connsiteX3" fmla="*/ 0 w 970147"/>
              <a:gd name="connsiteY3" fmla="*/ 2686024 h 2686024"/>
              <a:gd name="connsiteX4" fmla="*/ 0 w 970147"/>
              <a:gd name="connsiteY4" fmla="*/ 0 h 2686024"/>
              <a:gd name="connsiteX0" fmla="*/ 0 w 970147"/>
              <a:gd name="connsiteY0" fmla="*/ 0 h 2686024"/>
              <a:gd name="connsiteX1" fmla="*/ 755214 w 970147"/>
              <a:gd name="connsiteY1" fmla="*/ 0 h 2686024"/>
              <a:gd name="connsiteX2" fmla="*/ 970147 w 970147"/>
              <a:gd name="connsiteY2" fmla="*/ 2686024 h 2686024"/>
              <a:gd name="connsiteX3" fmla="*/ 0 w 970147"/>
              <a:gd name="connsiteY3" fmla="*/ 2686024 h 2686024"/>
              <a:gd name="connsiteX4" fmla="*/ 0 w 970147"/>
              <a:gd name="connsiteY4" fmla="*/ 0 h 2686024"/>
              <a:gd name="connsiteX0" fmla="*/ 0 w 970147"/>
              <a:gd name="connsiteY0" fmla="*/ 9875 h 2695899"/>
              <a:gd name="connsiteX1" fmla="*/ 715208 w 970147"/>
              <a:gd name="connsiteY1" fmla="*/ 0 h 2695899"/>
              <a:gd name="connsiteX2" fmla="*/ 970147 w 970147"/>
              <a:gd name="connsiteY2" fmla="*/ 2695899 h 2695899"/>
              <a:gd name="connsiteX3" fmla="*/ 0 w 970147"/>
              <a:gd name="connsiteY3" fmla="*/ 2695899 h 2695899"/>
              <a:gd name="connsiteX4" fmla="*/ 0 w 970147"/>
              <a:gd name="connsiteY4" fmla="*/ 9875 h 2695899"/>
              <a:gd name="connsiteX0" fmla="*/ 0 w 970147"/>
              <a:gd name="connsiteY0" fmla="*/ 0 h 2686024"/>
              <a:gd name="connsiteX1" fmla="*/ 741878 w 970147"/>
              <a:gd name="connsiteY1" fmla="*/ 1892 h 2686024"/>
              <a:gd name="connsiteX2" fmla="*/ 970147 w 970147"/>
              <a:gd name="connsiteY2" fmla="*/ 2686024 h 2686024"/>
              <a:gd name="connsiteX3" fmla="*/ 0 w 970147"/>
              <a:gd name="connsiteY3" fmla="*/ 2686024 h 2686024"/>
              <a:gd name="connsiteX4" fmla="*/ 0 w 970147"/>
              <a:gd name="connsiteY4" fmla="*/ 0 h 2686024"/>
              <a:gd name="connsiteX0" fmla="*/ 0 w 970147"/>
              <a:gd name="connsiteY0" fmla="*/ 0 h 2686024"/>
              <a:gd name="connsiteX1" fmla="*/ 750768 w 970147"/>
              <a:gd name="connsiteY1" fmla="*/ 1892 h 2686024"/>
              <a:gd name="connsiteX2" fmla="*/ 970147 w 970147"/>
              <a:gd name="connsiteY2" fmla="*/ 2686024 h 2686024"/>
              <a:gd name="connsiteX3" fmla="*/ 0 w 970147"/>
              <a:gd name="connsiteY3" fmla="*/ 2686024 h 2686024"/>
              <a:gd name="connsiteX4" fmla="*/ 0 w 970147"/>
              <a:gd name="connsiteY4" fmla="*/ 0 h 268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147" h="2686024">
                <a:moveTo>
                  <a:pt x="0" y="0"/>
                </a:moveTo>
                <a:lnTo>
                  <a:pt x="750768" y="1892"/>
                </a:lnTo>
                <a:lnTo>
                  <a:pt x="970147" y="2686024"/>
                </a:lnTo>
                <a:lnTo>
                  <a:pt x="0" y="26860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PA_文本框 9"/>
          <p:cNvSpPr txBox="1"/>
          <p:nvPr>
            <p:custDataLst>
              <p:tags r:id="rId8"/>
            </p:custDataLst>
          </p:nvPr>
        </p:nvSpPr>
        <p:spPr>
          <a:xfrm>
            <a:off x="373921" y="2759329"/>
            <a:ext cx="2513148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srgbClr val="FFFFFF"/>
                </a:solidFill>
                <a:cs typeface="+mn-ea"/>
                <a:sym typeface="+mn-lt"/>
              </a:rPr>
              <a:t>Airplanes are one of the first choices for people to travel because of their convenience and safety.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占位符 5" descr="图片包含 室内, 建筑物, 大型&#10;&#10;已生成高可信度的说明"/>
          <p:cNvPicPr>
            <a:picLocks noGrp="1" noChangeAspect="1"/>
          </p:cNvPicPr>
          <p:nvPr>
            <p:ph type="pic" sz="quarter" idx="13"/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 descr="图片包含 户外, 天空, 放飞, 运输&#10;&#10;已生成极高可信度的说明"/>
          <p:cNvPicPr>
            <a:picLocks noGrp="1" noChangeAspect="1"/>
          </p:cNvPicPr>
          <p:nvPr>
            <p:ph type="pic" sz="quarter" idx="14"/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 descr="图片包含 平面, 天空, 户外, 地面&#10;&#10;已生成极高可信度的说明"/>
          <p:cNvPicPr>
            <a:picLocks noGrp="1" noChangeAspect="1"/>
          </p:cNvPicPr>
          <p:nvPr>
            <p:ph type="pic" sz="quarter" idx="15"/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 descr="图片包含 驾驶舱, 室内&#10;&#10;已生成高可信度的说明"/>
          <p:cNvPicPr>
            <a:picLocks noGrp="1" noChangeAspect="1"/>
          </p:cNvPicPr>
          <p:nvPr>
            <p:ph type="pic" sz="quarter" idx="16"/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Text Placeholder 1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Overview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9334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1"/>
          <p:cNvGrpSpPr/>
          <p:nvPr>
            <p:custDataLst>
              <p:tags r:id="rId1"/>
            </p:custDataLst>
          </p:nvPr>
        </p:nvGrpSpPr>
        <p:grpSpPr>
          <a:xfrm>
            <a:off x="6791295" y="1845619"/>
            <a:ext cx="4798639" cy="1159395"/>
            <a:chOff x="5161824" y="1994966"/>
            <a:chExt cx="3297964" cy="756804"/>
          </a:xfrm>
        </p:grpSpPr>
        <p:sp>
          <p:nvSpPr>
            <p:cNvPr id="3" name="矩形 2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23070" y="2049023"/>
              <a:ext cx="3175471" cy="6432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EEA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Containing records of an airline passenger satisfaction survey (from 1 to 5, and 0 represents not rated).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PA_组合 6"/>
          <p:cNvGrpSpPr/>
          <p:nvPr>
            <p:custDataLst>
              <p:tags r:id="rId2"/>
            </p:custDataLst>
          </p:nvPr>
        </p:nvGrpSpPr>
        <p:grpSpPr>
          <a:xfrm>
            <a:off x="6791295" y="3109392"/>
            <a:ext cx="4798639" cy="1159395"/>
            <a:chOff x="5161824" y="1994696"/>
            <a:chExt cx="3297964" cy="756804"/>
          </a:xfrm>
        </p:grpSpPr>
        <p:sp>
          <p:nvSpPr>
            <p:cNvPr id="8" name="矩形 7"/>
            <p:cNvSpPr/>
            <p:nvPr/>
          </p:nvSpPr>
          <p:spPr>
            <a:xfrm>
              <a:off x="5161824" y="199469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223070" y="2250817"/>
              <a:ext cx="3036413" cy="2414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EEA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25976 observations of 25 variables.</a:t>
              </a:r>
            </a:p>
          </p:txBody>
        </p:sp>
      </p:grpSp>
      <p:grpSp>
        <p:nvGrpSpPr>
          <p:cNvPr id="12" name="PA_组合 11"/>
          <p:cNvGrpSpPr/>
          <p:nvPr>
            <p:custDataLst>
              <p:tags r:id="rId3"/>
            </p:custDataLst>
          </p:nvPr>
        </p:nvGrpSpPr>
        <p:grpSpPr>
          <a:xfrm>
            <a:off x="6791295" y="4373166"/>
            <a:ext cx="4798639" cy="1159395"/>
            <a:chOff x="5161824" y="1994966"/>
            <a:chExt cx="3297964" cy="756804"/>
          </a:xfrm>
        </p:grpSpPr>
        <p:sp>
          <p:nvSpPr>
            <p:cNvPr id="13" name="矩形 12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223070" y="2152206"/>
              <a:ext cx="3175471" cy="44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EEA"/>
                </a:buClr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srgbClr val="FFFFFF"/>
                  </a:solidFill>
                  <a:cs typeface="+mn-ea"/>
                  <a:sym typeface="+mn-lt"/>
                </a:rPr>
                <a:t>Originally, 5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are object variables and 20 are integer variables.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7" name="PA_图片 2" hidden="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4095" y="1845618"/>
            <a:ext cx="5937175" cy="36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占位符 21" descr="图片包含 建筑物, 室内, 地面, 行李&#10;&#10;已生成极高可信度的说明"/>
          <p:cNvPicPr>
            <a:picLocks noGrp="1" noChangeAspect="1"/>
          </p:cNvPicPr>
          <p:nvPr>
            <p:ph type="pic" sz="quarter" idx="4294967295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4095" y="1845619"/>
            <a:ext cx="5937175" cy="3682127"/>
          </a:xfrm>
          <a:custGeom>
            <a:avLst/>
            <a:gdLst>
              <a:gd name="connsiteX0" fmla="*/ 0 w 5937175"/>
              <a:gd name="connsiteY0" fmla="*/ 0 h 3682127"/>
              <a:gd name="connsiteX1" fmla="*/ 5937175 w 5937175"/>
              <a:gd name="connsiteY1" fmla="*/ 0 h 3682127"/>
              <a:gd name="connsiteX2" fmla="*/ 5937175 w 5937175"/>
              <a:gd name="connsiteY2" fmla="*/ 3682127 h 3682127"/>
              <a:gd name="connsiteX3" fmla="*/ 0 w 5937175"/>
              <a:gd name="connsiteY3" fmla="*/ 3682127 h 368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175" h="3682127">
                <a:moveTo>
                  <a:pt x="0" y="0"/>
                </a:moveTo>
                <a:lnTo>
                  <a:pt x="5937175" y="0"/>
                </a:lnTo>
                <a:lnTo>
                  <a:pt x="5937175" y="3682127"/>
                </a:lnTo>
                <a:lnTo>
                  <a:pt x="0" y="3682127"/>
                </a:lnTo>
                <a:close/>
              </a:path>
            </a:pathLst>
          </a:custGeom>
        </p:spPr>
      </p:pic>
      <p:sp>
        <p:nvSpPr>
          <p:cNvPr id="19" name="Text Placeholder 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Dataset Introduction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3831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02122" y="2113184"/>
            <a:ext cx="7418532" cy="3650827"/>
            <a:chOff x="776287" y="706437"/>
            <a:chExt cx="7658101" cy="3768726"/>
          </a:xfrm>
          <a:solidFill>
            <a:srgbClr val="00B0F0">
              <a:alpha val="98000"/>
            </a:srgbClr>
          </a:solidFill>
        </p:grpSpPr>
        <p:sp>
          <p:nvSpPr>
            <p:cNvPr id="3" name="Freeform 10"/>
            <p:cNvSpPr>
              <a:spLocks/>
            </p:cNvSpPr>
            <p:nvPr/>
          </p:nvSpPr>
          <p:spPr bwMode="auto">
            <a:xfrm>
              <a:off x="5540375" y="830262"/>
              <a:ext cx="55563" cy="30163"/>
            </a:xfrm>
            <a:custGeom>
              <a:avLst/>
              <a:gdLst>
                <a:gd name="T0" fmla="*/ 8 w 15"/>
                <a:gd name="T1" fmla="*/ 0 h 8"/>
                <a:gd name="T2" fmla="*/ 9 w 15"/>
                <a:gd name="T3" fmla="*/ 1 h 8"/>
                <a:gd name="T4" fmla="*/ 12 w 15"/>
                <a:gd name="T5" fmla="*/ 7 h 8"/>
                <a:gd name="T6" fmla="*/ 5 w 15"/>
                <a:gd name="T7" fmla="*/ 4 h 8"/>
                <a:gd name="T8" fmla="*/ 8 w 1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8" y="0"/>
                  </a:moveTo>
                  <a:cubicBezTo>
                    <a:pt x="9" y="0"/>
                    <a:pt x="9" y="0"/>
                    <a:pt x="9" y="1"/>
                  </a:cubicBezTo>
                  <a:cubicBezTo>
                    <a:pt x="10" y="4"/>
                    <a:pt x="15" y="4"/>
                    <a:pt x="12" y="7"/>
                  </a:cubicBezTo>
                  <a:cubicBezTo>
                    <a:pt x="8" y="8"/>
                    <a:pt x="10" y="2"/>
                    <a:pt x="5" y="4"/>
                  </a:cubicBezTo>
                  <a:cubicBezTo>
                    <a:pt x="0" y="2"/>
                    <a:pt x="11" y="4"/>
                    <a:pt x="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" name="Freeform 11"/>
            <p:cNvSpPr>
              <a:spLocks/>
            </p:cNvSpPr>
            <p:nvPr/>
          </p:nvSpPr>
          <p:spPr bwMode="auto">
            <a:xfrm>
              <a:off x="6342062" y="830262"/>
              <a:ext cx="109538" cy="55563"/>
            </a:xfrm>
            <a:custGeom>
              <a:avLst/>
              <a:gdLst>
                <a:gd name="T0" fmla="*/ 28 w 29"/>
                <a:gd name="T1" fmla="*/ 11 h 15"/>
                <a:gd name="T2" fmla="*/ 17 w 29"/>
                <a:gd name="T3" fmla="*/ 14 h 15"/>
                <a:gd name="T4" fmla="*/ 3 w 29"/>
                <a:gd name="T5" fmla="*/ 14 h 15"/>
                <a:gd name="T6" fmla="*/ 0 w 29"/>
                <a:gd name="T7" fmla="*/ 11 h 15"/>
                <a:gd name="T8" fmla="*/ 22 w 29"/>
                <a:gd name="T9" fmla="*/ 0 h 15"/>
                <a:gd name="T10" fmla="*/ 27 w 29"/>
                <a:gd name="T11" fmla="*/ 3 h 15"/>
                <a:gd name="T12" fmla="*/ 24 w 29"/>
                <a:gd name="T13" fmla="*/ 4 h 15"/>
                <a:gd name="T14" fmla="*/ 28 w 29"/>
                <a:gd name="T1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5">
                  <a:moveTo>
                    <a:pt x="28" y="11"/>
                  </a:moveTo>
                  <a:cubicBezTo>
                    <a:pt x="24" y="11"/>
                    <a:pt x="17" y="9"/>
                    <a:pt x="17" y="14"/>
                  </a:cubicBezTo>
                  <a:cubicBezTo>
                    <a:pt x="14" y="12"/>
                    <a:pt x="9" y="15"/>
                    <a:pt x="3" y="14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3" y="3"/>
                    <a:pt x="11" y="0"/>
                    <a:pt x="22" y="0"/>
                  </a:cubicBezTo>
                  <a:cubicBezTo>
                    <a:pt x="21" y="4"/>
                    <a:pt x="26" y="1"/>
                    <a:pt x="27" y="3"/>
                  </a:cubicBezTo>
                  <a:cubicBezTo>
                    <a:pt x="27" y="4"/>
                    <a:pt x="24" y="4"/>
                    <a:pt x="24" y="4"/>
                  </a:cubicBezTo>
                  <a:cubicBezTo>
                    <a:pt x="23" y="6"/>
                    <a:pt x="29" y="5"/>
                    <a:pt x="28" y="1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" name="Freeform 12"/>
            <p:cNvSpPr>
              <a:spLocks/>
            </p:cNvSpPr>
            <p:nvPr/>
          </p:nvSpPr>
          <p:spPr bwMode="auto">
            <a:xfrm>
              <a:off x="5711825" y="833437"/>
              <a:ext cx="57150" cy="33338"/>
            </a:xfrm>
            <a:custGeom>
              <a:avLst/>
              <a:gdLst>
                <a:gd name="T0" fmla="*/ 15 w 15"/>
                <a:gd name="T1" fmla="*/ 2 h 9"/>
                <a:gd name="T2" fmla="*/ 14 w 15"/>
                <a:gd name="T3" fmla="*/ 7 h 9"/>
                <a:gd name="T4" fmla="*/ 8 w 15"/>
                <a:gd name="T5" fmla="*/ 9 h 9"/>
                <a:gd name="T6" fmla="*/ 1 w 15"/>
                <a:gd name="T7" fmla="*/ 4 h 9"/>
                <a:gd name="T8" fmla="*/ 9 w 15"/>
                <a:gd name="T9" fmla="*/ 4 h 9"/>
                <a:gd name="T10" fmla="*/ 15 w 1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2"/>
                  </a:moveTo>
                  <a:cubicBezTo>
                    <a:pt x="14" y="3"/>
                    <a:pt x="13" y="5"/>
                    <a:pt x="14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6" y="7"/>
                    <a:pt x="0" y="9"/>
                    <a:pt x="1" y="4"/>
                  </a:cubicBezTo>
                  <a:cubicBezTo>
                    <a:pt x="5" y="5"/>
                    <a:pt x="6" y="1"/>
                    <a:pt x="9" y="4"/>
                  </a:cubicBezTo>
                  <a:cubicBezTo>
                    <a:pt x="12" y="4"/>
                    <a:pt x="11" y="0"/>
                    <a:pt x="15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5375275" y="849312"/>
              <a:ext cx="71438" cy="36513"/>
            </a:xfrm>
            <a:custGeom>
              <a:avLst/>
              <a:gdLst>
                <a:gd name="T0" fmla="*/ 18 w 19"/>
                <a:gd name="T1" fmla="*/ 0 h 10"/>
                <a:gd name="T2" fmla="*/ 15 w 19"/>
                <a:gd name="T3" fmla="*/ 5 h 10"/>
                <a:gd name="T4" fmla="*/ 11 w 19"/>
                <a:gd name="T5" fmla="*/ 9 h 10"/>
                <a:gd name="T6" fmla="*/ 8 w 19"/>
                <a:gd name="T7" fmla="*/ 6 h 10"/>
                <a:gd name="T8" fmla="*/ 4 w 19"/>
                <a:gd name="T9" fmla="*/ 7 h 10"/>
                <a:gd name="T10" fmla="*/ 1 w 19"/>
                <a:gd name="T11" fmla="*/ 5 h 10"/>
                <a:gd name="T12" fmla="*/ 8 w 19"/>
                <a:gd name="T13" fmla="*/ 3 h 10"/>
                <a:gd name="T14" fmla="*/ 8 w 19"/>
                <a:gd name="T15" fmla="*/ 2 h 10"/>
                <a:gd name="T16" fmla="*/ 18 w 1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18" y="0"/>
                  </a:moveTo>
                  <a:cubicBezTo>
                    <a:pt x="19" y="4"/>
                    <a:pt x="15" y="2"/>
                    <a:pt x="15" y="5"/>
                  </a:cubicBezTo>
                  <a:cubicBezTo>
                    <a:pt x="15" y="5"/>
                    <a:pt x="13" y="8"/>
                    <a:pt x="11" y="9"/>
                  </a:cubicBezTo>
                  <a:cubicBezTo>
                    <a:pt x="8" y="10"/>
                    <a:pt x="9" y="6"/>
                    <a:pt x="8" y="6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3" y="7"/>
                    <a:pt x="3" y="4"/>
                    <a:pt x="1" y="5"/>
                  </a:cubicBezTo>
                  <a:cubicBezTo>
                    <a:pt x="0" y="1"/>
                    <a:pt x="7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12" y="1"/>
                    <a:pt x="13" y="1"/>
                    <a:pt x="1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5648325" y="849312"/>
              <a:ext cx="57150" cy="17463"/>
            </a:xfrm>
            <a:custGeom>
              <a:avLst/>
              <a:gdLst>
                <a:gd name="T0" fmla="*/ 14 w 15"/>
                <a:gd name="T1" fmla="*/ 5 h 5"/>
                <a:gd name="T2" fmla="*/ 3 w 15"/>
                <a:gd name="T3" fmla="*/ 5 h 5"/>
                <a:gd name="T4" fmla="*/ 7 w 15"/>
                <a:gd name="T5" fmla="*/ 0 h 5"/>
                <a:gd name="T6" fmla="*/ 14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7" y="4"/>
                    <a:pt x="7" y="0"/>
                  </a:cubicBezTo>
                  <a:cubicBezTo>
                    <a:pt x="8" y="3"/>
                    <a:pt x="15" y="0"/>
                    <a:pt x="14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5568950" y="871537"/>
              <a:ext cx="68263" cy="25400"/>
            </a:xfrm>
            <a:custGeom>
              <a:avLst/>
              <a:gdLst>
                <a:gd name="T0" fmla="*/ 12 w 18"/>
                <a:gd name="T1" fmla="*/ 0 h 7"/>
                <a:gd name="T2" fmla="*/ 12 w 18"/>
                <a:gd name="T3" fmla="*/ 6 h 7"/>
                <a:gd name="T4" fmla="*/ 0 w 18"/>
                <a:gd name="T5" fmla="*/ 4 h 7"/>
                <a:gd name="T6" fmla="*/ 12 w 1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18" y="2"/>
                    <a:pt x="12" y="2"/>
                    <a:pt x="12" y="6"/>
                  </a:cubicBezTo>
                  <a:cubicBezTo>
                    <a:pt x="8" y="5"/>
                    <a:pt x="2" y="7"/>
                    <a:pt x="0" y="4"/>
                  </a:cubicBezTo>
                  <a:cubicBezTo>
                    <a:pt x="2" y="1"/>
                    <a:pt x="10" y="3"/>
                    <a:pt x="1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2220912" y="893762"/>
              <a:ext cx="30163" cy="1905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5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5" y="0"/>
                    <a:pt x="8" y="0"/>
                    <a:pt x="8" y="5"/>
                  </a:cubicBezTo>
                  <a:cubicBezTo>
                    <a:pt x="5" y="3"/>
                    <a:pt x="0" y="4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6380162" y="890587"/>
              <a:ext cx="123825" cy="58738"/>
            </a:xfrm>
            <a:custGeom>
              <a:avLst/>
              <a:gdLst>
                <a:gd name="T0" fmla="*/ 29 w 33"/>
                <a:gd name="T1" fmla="*/ 3 h 16"/>
                <a:gd name="T2" fmla="*/ 32 w 33"/>
                <a:gd name="T3" fmla="*/ 10 h 16"/>
                <a:gd name="T4" fmla="*/ 18 w 33"/>
                <a:gd name="T5" fmla="*/ 15 h 16"/>
                <a:gd name="T6" fmla="*/ 15 w 33"/>
                <a:gd name="T7" fmla="*/ 13 h 16"/>
                <a:gd name="T8" fmla="*/ 10 w 33"/>
                <a:gd name="T9" fmla="*/ 13 h 16"/>
                <a:gd name="T10" fmla="*/ 10 w 33"/>
                <a:gd name="T11" fmla="*/ 10 h 16"/>
                <a:gd name="T12" fmla="*/ 5 w 33"/>
                <a:gd name="T13" fmla="*/ 12 h 16"/>
                <a:gd name="T14" fmla="*/ 7 w 33"/>
                <a:gd name="T15" fmla="*/ 9 h 16"/>
                <a:gd name="T16" fmla="*/ 1 w 33"/>
                <a:gd name="T17" fmla="*/ 8 h 16"/>
                <a:gd name="T18" fmla="*/ 4 w 33"/>
                <a:gd name="T19" fmla="*/ 5 h 16"/>
                <a:gd name="T20" fmla="*/ 8 w 33"/>
                <a:gd name="T21" fmla="*/ 2 h 16"/>
                <a:gd name="T22" fmla="*/ 21 w 33"/>
                <a:gd name="T23" fmla="*/ 1 h 16"/>
                <a:gd name="T24" fmla="*/ 21 w 33"/>
                <a:gd name="T25" fmla="*/ 3 h 16"/>
                <a:gd name="T26" fmla="*/ 29 w 33"/>
                <a:gd name="T2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6">
                  <a:moveTo>
                    <a:pt x="29" y="3"/>
                  </a:moveTo>
                  <a:cubicBezTo>
                    <a:pt x="28" y="8"/>
                    <a:pt x="24" y="11"/>
                    <a:pt x="32" y="10"/>
                  </a:cubicBezTo>
                  <a:cubicBezTo>
                    <a:pt x="33" y="16"/>
                    <a:pt x="23" y="15"/>
                    <a:pt x="18" y="15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2" y="11"/>
                    <a:pt x="13" y="15"/>
                    <a:pt x="10" y="13"/>
                  </a:cubicBezTo>
                  <a:cubicBezTo>
                    <a:pt x="9" y="13"/>
                    <a:pt x="10" y="11"/>
                    <a:pt x="10" y="10"/>
                  </a:cubicBezTo>
                  <a:cubicBezTo>
                    <a:pt x="9" y="10"/>
                    <a:pt x="7" y="13"/>
                    <a:pt x="5" y="12"/>
                  </a:cubicBezTo>
                  <a:cubicBezTo>
                    <a:pt x="5" y="12"/>
                    <a:pt x="7" y="10"/>
                    <a:pt x="7" y="9"/>
                  </a:cubicBezTo>
                  <a:cubicBezTo>
                    <a:pt x="6" y="8"/>
                    <a:pt x="0" y="11"/>
                    <a:pt x="1" y="8"/>
                  </a:cubicBezTo>
                  <a:cubicBezTo>
                    <a:pt x="0" y="5"/>
                    <a:pt x="3" y="6"/>
                    <a:pt x="4" y="5"/>
                  </a:cubicBezTo>
                  <a:cubicBezTo>
                    <a:pt x="6" y="3"/>
                    <a:pt x="5" y="3"/>
                    <a:pt x="8" y="2"/>
                  </a:cubicBezTo>
                  <a:cubicBezTo>
                    <a:pt x="9" y="2"/>
                    <a:pt x="15" y="0"/>
                    <a:pt x="21" y="1"/>
                  </a:cubicBezTo>
                  <a:cubicBezTo>
                    <a:pt x="21" y="1"/>
                    <a:pt x="21" y="3"/>
                    <a:pt x="21" y="3"/>
                  </a:cubicBezTo>
                  <a:cubicBezTo>
                    <a:pt x="23" y="5"/>
                    <a:pt x="28" y="2"/>
                    <a:pt x="29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6330950" y="890587"/>
              <a:ext cx="49213" cy="33338"/>
            </a:xfrm>
            <a:custGeom>
              <a:avLst/>
              <a:gdLst>
                <a:gd name="T0" fmla="*/ 13 w 13"/>
                <a:gd name="T1" fmla="*/ 5 h 9"/>
                <a:gd name="T2" fmla="*/ 9 w 13"/>
                <a:gd name="T3" fmla="*/ 5 h 9"/>
                <a:gd name="T4" fmla="*/ 7 w 13"/>
                <a:gd name="T5" fmla="*/ 8 h 9"/>
                <a:gd name="T6" fmla="*/ 0 w 13"/>
                <a:gd name="T7" fmla="*/ 5 h 9"/>
                <a:gd name="T8" fmla="*/ 13 w 13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2" y="7"/>
                    <a:pt x="10" y="5"/>
                    <a:pt x="9" y="5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3" y="9"/>
                    <a:pt x="4" y="4"/>
                    <a:pt x="0" y="5"/>
                  </a:cubicBezTo>
                  <a:cubicBezTo>
                    <a:pt x="3" y="0"/>
                    <a:pt x="9" y="3"/>
                    <a:pt x="13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2111375" y="927100"/>
              <a:ext cx="123825" cy="68263"/>
            </a:xfrm>
            <a:custGeom>
              <a:avLst/>
              <a:gdLst>
                <a:gd name="T0" fmla="*/ 24 w 33"/>
                <a:gd name="T1" fmla="*/ 5 h 18"/>
                <a:gd name="T2" fmla="*/ 28 w 33"/>
                <a:gd name="T3" fmla="*/ 10 h 18"/>
                <a:gd name="T4" fmla="*/ 32 w 33"/>
                <a:gd name="T5" fmla="*/ 17 h 18"/>
                <a:gd name="T6" fmla="*/ 28 w 33"/>
                <a:gd name="T7" fmla="*/ 17 h 18"/>
                <a:gd name="T8" fmla="*/ 28 w 33"/>
                <a:gd name="T9" fmla="*/ 15 h 18"/>
                <a:gd name="T10" fmla="*/ 25 w 33"/>
                <a:gd name="T11" fmla="*/ 13 h 18"/>
                <a:gd name="T12" fmla="*/ 7 w 33"/>
                <a:gd name="T13" fmla="*/ 12 h 18"/>
                <a:gd name="T14" fmla="*/ 11 w 33"/>
                <a:gd name="T15" fmla="*/ 9 h 18"/>
                <a:gd name="T16" fmla="*/ 8 w 33"/>
                <a:gd name="T17" fmla="*/ 6 h 18"/>
                <a:gd name="T18" fmla="*/ 0 w 33"/>
                <a:gd name="T19" fmla="*/ 2 h 18"/>
                <a:gd name="T20" fmla="*/ 11 w 33"/>
                <a:gd name="T21" fmla="*/ 2 h 18"/>
                <a:gd name="T22" fmla="*/ 14 w 33"/>
                <a:gd name="T23" fmla="*/ 5 h 18"/>
                <a:gd name="T24" fmla="*/ 20 w 33"/>
                <a:gd name="T25" fmla="*/ 5 h 18"/>
                <a:gd name="T26" fmla="*/ 24 w 33"/>
                <a:gd name="T27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18">
                  <a:moveTo>
                    <a:pt x="24" y="5"/>
                  </a:moveTo>
                  <a:cubicBezTo>
                    <a:pt x="26" y="6"/>
                    <a:pt x="27" y="8"/>
                    <a:pt x="28" y="10"/>
                  </a:cubicBezTo>
                  <a:cubicBezTo>
                    <a:pt x="30" y="12"/>
                    <a:pt x="33" y="14"/>
                    <a:pt x="32" y="17"/>
                  </a:cubicBezTo>
                  <a:cubicBezTo>
                    <a:pt x="32" y="17"/>
                    <a:pt x="29" y="18"/>
                    <a:pt x="28" y="17"/>
                  </a:cubicBezTo>
                  <a:cubicBezTo>
                    <a:pt x="28" y="17"/>
                    <a:pt x="29" y="15"/>
                    <a:pt x="28" y="15"/>
                  </a:cubicBezTo>
                  <a:cubicBezTo>
                    <a:pt x="28" y="14"/>
                    <a:pt x="24" y="17"/>
                    <a:pt x="25" y="13"/>
                  </a:cubicBezTo>
                  <a:cubicBezTo>
                    <a:pt x="17" y="13"/>
                    <a:pt x="12" y="13"/>
                    <a:pt x="7" y="12"/>
                  </a:cubicBezTo>
                  <a:cubicBezTo>
                    <a:pt x="6" y="9"/>
                    <a:pt x="9" y="9"/>
                    <a:pt x="11" y="9"/>
                  </a:cubicBezTo>
                  <a:cubicBezTo>
                    <a:pt x="11" y="7"/>
                    <a:pt x="8" y="8"/>
                    <a:pt x="8" y="6"/>
                  </a:cubicBezTo>
                  <a:cubicBezTo>
                    <a:pt x="3" y="4"/>
                    <a:pt x="1" y="8"/>
                    <a:pt x="0" y="2"/>
                  </a:cubicBezTo>
                  <a:cubicBezTo>
                    <a:pt x="3" y="0"/>
                    <a:pt x="8" y="1"/>
                    <a:pt x="11" y="2"/>
                  </a:cubicBezTo>
                  <a:cubicBezTo>
                    <a:pt x="13" y="2"/>
                    <a:pt x="14" y="2"/>
                    <a:pt x="14" y="5"/>
                  </a:cubicBezTo>
                  <a:cubicBezTo>
                    <a:pt x="16" y="6"/>
                    <a:pt x="20" y="0"/>
                    <a:pt x="20" y="5"/>
                  </a:cubicBezTo>
                  <a:cubicBezTo>
                    <a:pt x="20" y="6"/>
                    <a:pt x="24" y="7"/>
                    <a:pt x="24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6507162" y="927100"/>
              <a:ext cx="123825" cy="63500"/>
            </a:xfrm>
            <a:custGeom>
              <a:avLst/>
              <a:gdLst>
                <a:gd name="T0" fmla="*/ 13 w 33"/>
                <a:gd name="T1" fmla="*/ 0 h 17"/>
                <a:gd name="T2" fmla="*/ 19 w 33"/>
                <a:gd name="T3" fmla="*/ 5 h 17"/>
                <a:gd name="T4" fmla="*/ 20 w 33"/>
                <a:gd name="T5" fmla="*/ 2 h 17"/>
                <a:gd name="T6" fmla="*/ 23 w 33"/>
                <a:gd name="T7" fmla="*/ 5 h 17"/>
                <a:gd name="T8" fmla="*/ 26 w 33"/>
                <a:gd name="T9" fmla="*/ 5 h 17"/>
                <a:gd name="T10" fmla="*/ 26 w 33"/>
                <a:gd name="T11" fmla="*/ 6 h 17"/>
                <a:gd name="T12" fmla="*/ 32 w 33"/>
                <a:gd name="T13" fmla="*/ 7 h 17"/>
                <a:gd name="T14" fmla="*/ 22 w 33"/>
                <a:gd name="T15" fmla="*/ 10 h 17"/>
                <a:gd name="T16" fmla="*/ 20 w 33"/>
                <a:gd name="T17" fmla="*/ 13 h 17"/>
                <a:gd name="T18" fmla="*/ 8 w 33"/>
                <a:gd name="T19" fmla="*/ 13 h 17"/>
                <a:gd name="T20" fmla="*/ 6 w 33"/>
                <a:gd name="T21" fmla="*/ 16 h 17"/>
                <a:gd name="T22" fmla="*/ 1 w 33"/>
                <a:gd name="T23" fmla="*/ 15 h 17"/>
                <a:gd name="T24" fmla="*/ 1 w 33"/>
                <a:gd name="T25" fmla="*/ 10 h 17"/>
                <a:gd name="T26" fmla="*/ 4 w 33"/>
                <a:gd name="T27" fmla="*/ 10 h 17"/>
                <a:gd name="T28" fmla="*/ 5 w 33"/>
                <a:gd name="T29" fmla="*/ 6 h 17"/>
                <a:gd name="T30" fmla="*/ 8 w 33"/>
                <a:gd name="T31" fmla="*/ 6 h 17"/>
                <a:gd name="T32" fmla="*/ 13 w 33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7">
                  <a:moveTo>
                    <a:pt x="13" y="0"/>
                  </a:moveTo>
                  <a:cubicBezTo>
                    <a:pt x="14" y="3"/>
                    <a:pt x="20" y="0"/>
                    <a:pt x="19" y="5"/>
                  </a:cubicBezTo>
                  <a:cubicBezTo>
                    <a:pt x="20" y="6"/>
                    <a:pt x="20" y="2"/>
                    <a:pt x="20" y="2"/>
                  </a:cubicBezTo>
                  <a:cubicBezTo>
                    <a:pt x="22" y="2"/>
                    <a:pt x="22" y="4"/>
                    <a:pt x="23" y="5"/>
                  </a:cubicBezTo>
                  <a:cubicBezTo>
                    <a:pt x="24" y="5"/>
                    <a:pt x="26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8" y="7"/>
                    <a:pt x="32" y="5"/>
                    <a:pt x="32" y="7"/>
                  </a:cubicBezTo>
                  <a:cubicBezTo>
                    <a:pt x="33" y="13"/>
                    <a:pt x="25" y="9"/>
                    <a:pt x="22" y="10"/>
                  </a:cubicBezTo>
                  <a:cubicBezTo>
                    <a:pt x="20" y="10"/>
                    <a:pt x="21" y="13"/>
                    <a:pt x="20" y="13"/>
                  </a:cubicBezTo>
                  <a:cubicBezTo>
                    <a:pt x="17" y="15"/>
                    <a:pt x="9" y="14"/>
                    <a:pt x="8" y="13"/>
                  </a:cubicBezTo>
                  <a:cubicBezTo>
                    <a:pt x="6" y="13"/>
                    <a:pt x="7" y="15"/>
                    <a:pt x="6" y="16"/>
                  </a:cubicBezTo>
                  <a:cubicBezTo>
                    <a:pt x="4" y="13"/>
                    <a:pt x="4" y="17"/>
                    <a:pt x="1" y="15"/>
                  </a:cubicBezTo>
                  <a:cubicBezTo>
                    <a:pt x="1" y="14"/>
                    <a:pt x="0" y="11"/>
                    <a:pt x="1" y="10"/>
                  </a:cubicBezTo>
                  <a:cubicBezTo>
                    <a:pt x="1" y="10"/>
                    <a:pt x="3" y="11"/>
                    <a:pt x="4" y="10"/>
                  </a:cubicBezTo>
                  <a:cubicBezTo>
                    <a:pt x="5" y="9"/>
                    <a:pt x="4" y="7"/>
                    <a:pt x="5" y="6"/>
                  </a:cubicBezTo>
                  <a:cubicBezTo>
                    <a:pt x="5" y="6"/>
                    <a:pt x="7" y="7"/>
                    <a:pt x="8" y="6"/>
                  </a:cubicBezTo>
                  <a:cubicBezTo>
                    <a:pt x="9" y="4"/>
                    <a:pt x="12" y="3"/>
                    <a:pt x="1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1893887" y="973137"/>
              <a:ext cx="23813" cy="36513"/>
            </a:xfrm>
            <a:custGeom>
              <a:avLst/>
              <a:gdLst>
                <a:gd name="T0" fmla="*/ 6 w 6"/>
                <a:gd name="T1" fmla="*/ 5 h 10"/>
                <a:gd name="T2" fmla="*/ 6 w 6"/>
                <a:gd name="T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5"/>
                  </a:moveTo>
                  <a:cubicBezTo>
                    <a:pt x="3" y="10"/>
                    <a:pt x="0" y="0"/>
                    <a:pt x="6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1943100" y="979487"/>
              <a:ext cx="68263" cy="41275"/>
            </a:xfrm>
            <a:custGeom>
              <a:avLst/>
              <a:gdLst>
                <a:gd name="T0" fmla="*/ 17 w 18"/>
                <a:gd name="T1" fmla="*/ 3 h 11"/>
                <a:gd name="T2" fmla="*/ 4 w 18"/>
                <a:gd name="T3" fmla="*/ 10 h 11"/>
                <a:gd name="T4" fmla="*/ 0 w 18"/>
                <a:gd name="T5" fmla="*/ 6 h 11"/>
                <a:gd name="T6" fmla="*/ 9 w 18"/>
                <a:gd name="T7" fmla="*/ 3 h 11"/>
                <a:gd name="T8" fmla="*/ 17 w 18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3"/>
                  </a:moveTo>
                  <a:cubicBezTo>
                    <a:pt x="18" y="11"/>
                    <a:pt x="8" y="7"/>
                    <a:pt x="4" y="10"/>
                  </a:cubicBezTo>
                  <a:cubicBezTo>
                    <a:pt x="2" y="10"/>
                    <a:pt x="3" y="6"/>
                    <a:pt x="0" y="6"/>
                  </a:cubicBezTo>
                  <a:cubicBezTo>
                    <a:pt x="1" y="2"/>
                    <a:pt x="8" y="7"/>
                    <a:pt x="9" y="3"/>
                  </a:cubicBezTo>
                  <a:cubicBezTo>
                    <a:pt x="9" y="0"/>
                    <a:pt x="12" y="5"/>
                    <a:pt x="17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2317750" y="987425"/>
              <a:ext cx="60325" cy="30163"/>
            </a:xfrm>
            <a:custGeom>
              <a:avLst/>
              <a:gdLst>
                <a:gd name="T0" fmla="*/ 14 w 16"/>
                <a:gd name="T1" fmla="*/ 3 h 8"/>
                <a:gd name="T2" fmla="*/ 14 w 16"/>
                <a:gd name="T3" fmla="*/ 5 h 8"/>
                <a:gd name="T4" fmla="*/ 10 w 16"/>
                <a:gd name="T5" fmla="*/ 7 h 8"/>
                <a:gd name="T6" fmla="*/ 8 w 16"/>
                <a:gd name="T7" fmla="*/ 8 h 8"/>
                <a:gd name="T8" fmla="*/ 4 w 16"/>
                <a:gd name="T9" fmla="*/ 7 h 8"/>
                <a:gd name="T10" fmla="*/ 3 w 16"/>
                <a:gd name="T11" fmla="*/ 8 h 8"/>
                <a:gd name="T12" fmla="*/ 1 w 16"/>
                <a:gd name="T13" fmla="*/ 7 h 8"/>
                <a:gd name="T14" fmla="*/ 14 w 16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4" y="3"/>
                  </a:moveTo>
                  <a:cubicBezTo>
                    <a:pt x="16" y="4"/>
                    <a:pt x="15" y="5"/>
                    <a:pt x="14" y="5"/>
                  </a:cubicBezTo>
                  <a:cubicBezTo>
                    <a:pt x="13" y="7"/>
                    <a:pt x="12" y="6"/>
                    <a:pt x="10" y="7"/>
                  </a:cubicBezTo>
                  <a:cubicBezTo>
                    <a:pt x="9" y="7"/>
                    <a:pt x="8" y="8"/>
                    <a:pt x="8" y="8"/>
                  </a:cubicBezTo>
                  <a:cubicBezTo>
                    <a:pt x="7" y="8"/>
                    <a:pt x="6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0"/>
                    <a:pt x="13" y="7"/>
                    <a:pt x="14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2097087" y="1001712"/>
              <a:ext cx="33338" cy="19050"/>
            </a:xfrm>
            <a:custGeom>
              <a:avLst/>
              <a:gdLst>
                <a:gd name="T0" fmla="*/ 0 w 9"/>
                <a:gd name="T1" fmla="*/ 3 h 5"/>
                <a:gd name="T2" fmla="*/ 7 w 9"/>
                <a:gd name="T3" fmla="*/ 4 h 5"/>
                <a:gd name="T4" fmla="*/ 0 w 9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1"/>
                    <a:pt x="9" y="0"/>
                    <a:pt x="7" y="4"/>
                  </a:cubicBezTo>
                  <a:cubicBezTo>
                    <a:pt x="4" y="3"/>
                    <a:pt x="4" y="5"/>
                    <a:pt x="0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2427287" y="1006475"/>
              <a:ext cx="19050" cy="19050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5 h 5"/>
                <a:gd name="T4" fmla="*/ 0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3" y="0"/>
                    <a:pt x="5" y="2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>
              <a:off x="2284412" y="1036637"/>
              <a:ext cx="374650" cy="112713"/>
            </a:xfrm>
            <a:custGeom>
              <a:avLst/>
              <a:gdLst>
                <a:gd name="T0" fmla="*/ 100 w 100"/>
                <a:gd name="T1" fmla="*/ 16 h 30"/>
                <a:gd name="T2" fmla="*/ 100 w 100"/>
                <a:gd name="T3" fmla="*/ 23 h 30"/>
                <a:gd name="T4" fmla="*/ 96 w 100"/>
                <a:gd name="T5" fmla="*/ 26 h 30"/>
                <a:gd name="T6" fmla="*/ 79 w 100"/>
                <a:gd name="T7" fmla="*/ 26 h 30"/>
                <a:gd name="T8" fmla="*/ 73 w 100"/>
                <a:gd name="T9" fmla="*/ 29 h 30"/>
                <a:gd name="T10" fmla="*/ 69 w 100"/>
                <a:gd name="T11" fmla="*/ 28 h 30"/>
                <a:gd name="T12" fmla="*/ 68 w 100"/>
                <a:gd name="T13" fmla="*/ 29 h 30"/>
                <a:gd name="T14" fmla="*/ 62 w 100"/>
                <a:gd name="T15" fmla="*/ 29 h 30"/>
                <a:gd name="T16" fmla="*/ 62 w 100"/>
                <a:gd name="T17" fmla="*/ 28 h 30"/>
                <a:gd name="T18" fmla="*/ 59 w 100"/>
                <a:gd name="T19" fmla="*/ 29 h 30"/>
                <a:gd name="T20" fmla="*/ 54 w 100"/>
                <a:gd name="T21" fmla="*/ 26 h 30"/>
                <a:gd name="T22" fmla="*/ 33 w 100"/>
                <a:gd name="T23" fmla="*/ 26 h 30"/>
                <a:gd name="T24" fmla="*/ 34 w 100"/>
                <a:gd name="T25" fmla="*/ 23 h 30"/>
                <a:gd name="T26" fmla="*/ 31 w 100"/>
                <a:gd name="T27" fmla="*/ 22 h 30"/>
                <a:gd name="T28" fmla="*/ 28 w 100"/>
                <a:gd name="T29" fmla="*/ 16 h 30"/>
                <a:gd name="T30" fmla="*/ 31 w 100"/>
                <a:gd name="T31" fmla="*/ 14 h 30"/>
                <a:gd name="T32" fmla="*/ 28 w 100"/>
                <a:gd name="T33" fmla="*/ 8 h 30"/>
                <a:gd name="T34" fmla="*/ 16 w 100"/>
                <a:gd name="T35" fmla="*/ 9 h 30"/>
                <a:gd name="T36" fmla="*/ 13 w 100"/>
                <a:gd name="T37" fmla="*/ 7 h 30"/>
                <a:gd name="T38" fmla="*/ 10 w 100"/>
                <a:gd name="T39" fmla="*/ 5 h 30"/>
                <a:gd name="T40" fmla="*/ 5 w 100"/>
                <a:gd name="T41" fmla="*/ 7 h 30"/>
                <a:gd name="T42" fmla="*/ 2 w 100"/>
                <a:gd name="T43" fmla="*/ 1 h 30"/>
                <a:gd name="T44" fmla="*/ 17 w 100"/>
                <a:gd name="T45" fmla="*/ 0 h 30"/>
                <a:gd name="T46" fmla="*/ 20 w 100"/>
                <a:gd name="T47" fmla="*/ 1 h 30"/>
                <a:gd name="T48" fmla="*/ 20 w 100"/>
                <a:gd name="T49" fmla="*/ 4 h 30"/>
                <a:gd name="T50" fmla="*/ 24 w 100"/>
                <a:gd name="T51" fmla="*/ 7 h 30"/>
                <a:gd name="T52" fmla="*/ 37 w 100"/>
                <a:gd name="T53" fmla="*/ 7 h 30"/>
                <a:gd name="T54" fmla="*/ 37 w 100"/>
                <a:gd name="T55" fmla="*/ 14 h 30"/>
                <a:gd name="T56" fmla="*/ 47 w 100"/>
                <a:gd name="T57" fmla="*/ 15 h 30"/>
                <a:gd name="T58" fmla="*/ 47 w 100"/>
                <a:gd name="T59" fmla="*/ 18 h 30"/>
                <a:gd name="T60" fmla="*/ 49 w 100"/>
                <a:gd name="T61" fmla="*/ 16 h 30"/>
                <a:gd name="T62" fmla="*/ 66 w 100"/>
                <a:gd name="T63" fmla="*/ 16 h 30"/>
                <a:gd name="T64" fmla="*/ 69 w 100"/>
                <a:gd name="T65" fmla="*/ 18 h 30"/>
                <a:gd name="T66" fmla="*/ 73 w 100"/>
                <a:gd name="T67" fmla="*/ 15 h 30"/>
                <a:gd name="T68" fmla="*/ 77 w 100"/>
                <a:gd name="T69" fmla="*/ 15 h 30"/>
                <a:gd name="T70" fmla="*/ 100 w 100"/>
                <a:gd name="T71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30">
                  <a:moveTo>
                    <a:pt x="100" y="16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98" y="23"/>
                    <a:pt x="96" y="24"/>
                    <a:pt x="96" y="26"/>
                  </a:cubicBezTo>
                  <a:cubicBezTo>
                    <a:pt x="89" y="27"/>
                    <a:pt x="84" y="26"/>
                    <a:pt x="79" y="26"/>
                  </a:cubicBezTo>
                  <a:cubicBezTo>
                    <a:pt x="77" y="26"/>
                    <a:pt x="75" y="29"/>
                    <a:pt x="73" y="29"/>
                  </a:cubicBezTo>
                  <a:cubicBezTo>
                    <a:pt x="71" y="29"/>
                    <a:pt x="71" y="28"/>
                    <a:pt x="69" y="28"/>
                  </a:cubicBezTo>
                  <a:cubicBezTo>
                    <a:pt x="70" y="28"/>
                    <a:pt x="68" y="29"/>
                    <a:pt x="68" y="29"/>
                  </a:cubicBezTo>
                  <a:cubicBezTo>
                    <a:pt x="67" y="29"/>
                    <a:pt x="62" y="29"/>
                    <a:pt x="62" y="29"/>
                  </a:cubicBezTo>
                  <a:cubicBezTo>
                    <a:pt x="62" y="29"/>
                    <a:pt x="62" y="28"/>
                    <a:pt x="62" y="28"/>
                  </a:cubicBezTo>
                  <a:cubicBezTo>
                    <a:pt x="61" y="27"/>
                    <a:pt x="59" y="29"/>
                    <a:pt x="59" y="29"/>
                  </a:cubicBezTo>
                  <a:cubicBezTo>
                    <a:pt x="56" y="28"/>
                    <a:pt x="56" y="26"/>
                    <a:pt x="54" y="26"/>
                  </a:cubicBezTo>
                  <a:cubicBezTo>
                    <a:pt x="48" y="26"/>
                    <a:pt x="41" y="30"/>
                    <a:pt x="33" y="26"/>
                  </a:cubicBezTo>
                  <a:cubicBezTo>
                    <a:pt x="33" y="25"/>
                    <a:pt x="34" y="25"/>
                    <a:pt x="34" y="23"/>
                  </a:cubicBezTo>
                  <a:cubicBezTo>
                    <a:pt x="34" y="21"/>
                    <a:pt x="32" y="23"/>
                    <a:pt x="31" y="22"/>
                  </a:cubicBezTo>
                  <a:cubicBezTo>
                    <a:pt x="30" y="20"/>
                    <a:pt x="31" y="17"/>
                    <a:pt x="28" y="16"/>
                  </a:cubicBezTo>
                  <a:cubicBezTo>
                    <a:pt x="29" y="15"/>
                    <a:pt x="31" y="15"/>
                    <a:pt x="31" y="14"/>
                  </a:cubicBezTo>
                  <a:cubicBezTo>
                    <a:pt x="31" y="11"/>
                    <a:pt x="27" y="12"/>
                    <a:pt x="28" y="8"/>
                  </a:cubicBezTo>
                  <a:cubicBezTo>
                    <a:pt x="26" y="10"/>
                    <a:pt x="20" y="9"/>
                    <a:pt x="16" y="9"/>
                  </a:cubicBezTo>
                  <a:cubicBezTo>
                    <a:pt x="13" y="11"/>
                    <a:pt x="14" y="7"/>
                    <a:pt x="13" y="7"/>
                  </a:cubicBezTo>
                  <a:cubicBezTo>
                    <a:pt x="12" y="6"/>
                    <a:pt x="10" y="7"/>
                    <a:pt x="10" y="5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9" y="2"/>
                    <a:pt x="0" y="6"/>
                    <a:pt x="2" y="1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3"/>
                    <a:pt x="20" y="4"/>
                  </a:cubicBezTo>
                  <a:cubicBezTo>
                    <a:pt x="21" y="5"/>
                    <a:pt x="25" y="3"/>
                    <a:pt x="24" y="7"/>
                  </a:cubicBezTo>
                  <a:cubicBezTo>
                    <a:pt x="28" y="3"/>
                    <a:pt x="32" y="7"/>
                    <a:pt x="37" y="7"/>
                  </a:cubicBezTo>
                  <a:cubicBezTo>
                    <a:pt x="36" y="11"/>
                    <a:pt x="39" y="11"/>
                    <a:pt x="37" y="14"/>
                  </a:cubicBezTo>
                  <a:cubicBezTo>
                    <a:pt x="39" y="14"/>
                    <a:pt x="43" y="13"/>
                    <a:pt x="47" y="15"/>
                  </a:cubicBezTo>
                  <a:cubicBezTo>
                    <a:pt x="48" y="15"/>
                    <a:pt x="40" y="18"/>
                    <a:pt x="47" y="18"/>
                  </a:cubicBezTo>
                  <a:cubicBezTo>
                    <a:pt x="48" y="18"/>
                    <a:pt x="48" y="16"/>
                    <a:pt x="49" y="16"/>
                  </a:cubicBezTo>
                  <a:cubicBezTo>
                    <a:pt x="54" y="16"/>
                    <a:pt x="60" y="16"/>
                    <a:pt x="66" y="16"/>
                  </a:cubicBezTo>
                  <a:cubicBezTo>
                    <a:pt x="67" y="16"/>
                    <a:pt x="69" y="18"/>
                    <a:pt x="69" y="18"/>
                  </a:cubicBezTo>
                  <a:cubicBezTo>
                    <a:pt x="72" y="17"/>
                    <a:pt x="66" y="15"/>
                    <a:pt x="73" y="15"/>
                  </a:cubicBezTo>
                  <a:cubicBezTo>
                    <a:pt x="75" y="15"/>
                    <a:pt x="76" y="15"/>
                    <a:pt x="77" y="15"/>
                  </a:cubicBezTo>
                  <a:cubicBezTo>
                    <a:pt x="83" y="14"/>
                    <a:pt x="92" y="14"/>
                    <a:pt x="100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auto">
            <a:xfrm>
              <a:off x="5475287" y="1031875"/>
              <a:ext cx="376238" cy="269875"/>
            </a:xfrm>
            <a:custGeom>
              <a:avLst/>
              <a:gdLst>
                <a:gd name="T0" fmla="*/ 82 w 100"/>
                <a:gd name="T1" fmla="*/ 2 h 72"/>
                <a:gd name="T2" fmla="*/ 99 w 100"/>
                <a:gd name="T3" fmla="*/ 1 h 72"/>
                <a:gd name="T4" fmla="*/ 98 w 100"/>
                <a:gd name="T5" fmla="*/ 8 h 72"/>
                <a:gd name="T6" fmla="*/ 79 w 100"/>
                <a:gd name="T7" fmla="*/ 10 h 72"/>
                <a:gd name="T8" fmla="*/ 77 w 100"/>
                <a:gd name="T9" fmla="*/ 13 h 72"/>
                <a:gd name="T10" fmla="*/ 74 w 100"/>
                <a:gd name="T11" fmla="*/ 13 h 72"/>
                <a:gd name="T12" fmla="*/ 71 w 100"/>
                <a:gd name="T13" fmla="*/ 16 h 72"/>
                <a:gd name="T14" fmla="*/ 68 w 100"/>
                <a:gd name="T15" fmla="*/ 15 h 72"/>
                <a:gd name="T16" fmla="*/ 63 w 100"/>
                <a:gd name="T17" fmla="*/ 16 h 72"/>
                <a:gd name="T18" fmla="*/ 57 w 100"/>
                <a:gd name="T19" fmla="*/ 17 h 72"/>
                <a:gd name="T20" fmla="*/ 56 w 100"/>
                <a:gd name="T21" fmla="*/ 20 h 72"/>
                <a:gd name="T22" fmla="*/ 49 w 100"/>
                <a:gd name="T23" fmla="*/ 24 h 72"/>
                <a:gd name="T24" fmla="*/ 44 w 100"/>
                <a:gd name="T25" fmla="*/ 27 h 72"/>
                <a:gd name="T26" fmla="*/ 42 w 100"/>
                <a:gd name="T27" fmla="*/ 30 h 72"/>
                <a:gd name="T28" fmla="*/ 40 w 100"/>
                <a:gd name="T29" fmla="*/ 33 h 72"/>
                <a:gd name="T30" fmla="*/ 33 w 100"/>
                <a:gd name="T31" fmla="*/ 36 h 72"/>
                <a:gd name="T32" fmla="*/ 32 w 100"/>
                <a:gd name="T33" fmla="*/ 37 h 72"/>
                <a:gd name="T34" fmla="*/ 26 w 100"/>
                <a:gd name="T35" fmla="*/ 40 h 72"/>
                <a:gd name="T36" fmla="*/ 23 w 100"/>
                <a:gd name="T37" fmla="*/ 45 h 72"/>
                <a:gd name="T38" fmla="*/ 25 w 100"/>
                <a:gd name="T39" fmla="*/ 54 h 72"/>
                <a:gd name="T40" fmla="*/ 20 w 100"/>
                <a:gd name="T41" fmla="*/ 57 h 72"/>
                <a:gd name="T42" fmla="*/ 23 w 100"/>
                <a:gd name="T43" fmla="*/ 62 h 72"/>
                <a:gd name="T44" fmla="*/ 22 w 100"/>
                <a:gd name="T45" fmla="*/ 64 h 72"/>
                <a:gd name="T46" fmla="*/ 23 w 100"/>
                <a:gd name="T47" fmla="*/ 65 h 72"/>
                <a:gd name="T48" fmla="*/ 25 w 100"/>
                <a:gd name="T49" fmla="*/ 64 h 72"/>
                <a:gd name="T50" fmla="*/ 29 w 100"/>
                <a:gd name="T51" fmla="*/ 66 h 72"/>
                <a:gd name="T52" fmla="*/ 27 w 100"/>
                <a:gd name="T53" fmla="*/ 72 h 72"/>
                <a:gd name="T54" fmla="*/ 15 w 100"/>
                <a:gd name="T55" fmla="*/ 72 h 72"/>
                <a:gd name="T56" fmla="*/ 16 w 100"/>
                <a:gd name="T57" fmla="*/ 69 h 72"/>
                <a:gd name="T58" fmla="*/ 12 w 100"/>
                <a:gd name="T59" fmla="*/ 68 h 72"/>
                <a:gd name="T60" fmla="*/ 9 w 100"/>
                <a:gd name="T61" fmla="*/ 65 h 72"/>
                <a:gd name="T62" fmla="*/ 6 w 100"/>
                <a:gd name="T63" fmla="*/ 65 h 72"/>
                <a:gd name="T64" fmla="*/ 2 w 100"/>
                <a:gd name="T65" fmla="*/ 65 h 72"/>
                <a:gd name="T66" fmla="*/ 1 w 100"/>
                <a:gd name="T67" fmla="*/ 55 h 72"/>
                <a:gd name="T68" fmla="*/ 8 w 100"/>
                <a:gd name="T69" fmla="*/ 52 h 72"/>
                <a:gd name="T70" fmla="*/ 6 w 100"/>
                <a:gd name="T71" fmla="*/ 51 h 72"/>
                <a:gd name="T72" fmla="*/ 8 w 100"/>
                <a:gd name="T73" fmla="*/ 48 h 72"/>
                <a:gd name="T74" fmla="*/ 15 w 100"/>
                <a:gd name="T75" fmla="*/ 45 h 72"/>
                <a:gd name="T76" fmla="*/ 15 w 100"/>
                <a:gd name="T77" fmla="*/ 40 h 72"/>
                <a:gd name="T78" fmla="*/ 19 w 100"/>
                <a:gd name="T79" fmla="*/ 38 h 72"/>
                <a:gd name="T80" fmla="*/ 22 w 100"/>
                <a:gd name="T81" fmla="*/ 34 h 72"/>
                <a:gd name="T82" fmla="*/ 22 w 100"/>
                <a:gd name="T83" fmla="*/ 27 h 72"/>
                <a:gd name="T84" fmla="*/ 33 w 100"/>
                <a:gd name="T85" fmla="*/ 23 h 72"/>
                <a:gd name="T86" fmla="*/ 35 w 100"/>
                <a:gd name="T87" fmla="*/ 20 h 72"/>
                <a:gd name="T88" fmla="*/ 36 w 100"/>
                <a:gd name="T89" fmla="*/ 22 h 72"/>
                <a:gd name="T90" fmla="*/ 39 w 100"/>
                <a:gd name="T91" fmla="*/ 19 h 72"/>
                <a:gd name="T92" fmla="*/ 40 w 100"/>
                <a:gd name="T93" fmla="*/ 16 h 72"/>
                <a:gd name="T94" fmla="*/ 47 w 100"/>
                <a:gd name="T95" fmla="*/ 15 h 72"/>
                <a:gd name="T96" fmla="*/ 56 w 100"/>
                <a:gd name="T97" fmla="*/ 13 h 72"/>
                <a:gd name="T98" fmla="*/ 57 w 100"/>
                <a:gd name="T99" fmla="*/ 12 h 72"/>
                <a:gd name="T100" fmla="*/ 60 w 100"/>
                <a:gd name="T101" fmla="*/ 13 h 72"/>
                <a:gd name="T102" fmla="*/ 61 w 100"/>
                <a:gd name="T103" fmla="*/ 10 h 72"/>
                <a:gd name="T104" fmla="*/ 63 w 100"/>
                <a:gd name="T105" fmla="*/ 10 h 72"/>
                <a:gd name="T106" fmla="*/ 72 w 100"/>
                <a:gd name="T107" fmla="*/ 9 h 72"/>
                <a:gd name="T108" fmla="*/ 75 w 100"/>
                <a:gd name="T109" fmla="*/ 8 h 72"/>
                <a:gd name="T110" fmla="*/ 77 w 100"/>
                <a:gd name="T111" fmla="*/ 6 h 72"/>
                <a:gd name="T112" fmla="*/ 82 w 100"/>
                <a:gd name="T113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72">
                  <a:moveTo>
                    <a:pt x="82" y="2"/>
                  </a:moveTo>
                  <a:cubicBezTo>
                    <a:pt x="87" y="5"/>
                    <a:pt x="93" y="0"/>
                    <a:pt x="99" y="1"/>
                  </a:cubicBezTo>
                  <a:cubicBezTo>
                    <a:pt x="100" y="4"/>
                    <a:pt x="97" y="4"/>
                    <a:pt x="98" y="8"/>
                  </a:cubicBezTo>
                  <a:cubicBezTo>
                    <a:pt x="93" y="5"/>
                    <a:pt x="86" y="10"/>
                    <a:pt x="79" y="10"/>
                  </a:cubicBezTo>
                  <a:cubicBezTo>
                    <a:pt x="78" y="10"/>
                    <a:pt x="78" y="13"/>
                    <a:pt x="77" y="13"/>
                  </a:cubicBezTo>
                  <a:cubicBezTo>
                    <a:pt x="76" y="14"/>
                    <a:pt x="74" y="13"/>
                    <a:pt x="74" y="13"/>
                  </a:cubicBezTo>
                  <a:cubicBezTo>
                    <a:pt x="74" y="13"/>
                    <a:pt x="71" y="16"/>
                    <a:pt x="71" y="16"/>
                  </a:cubicBezTo>
                  <a:cubicBezTo>
                    <a:pt x="70" y="16"/>
                    <a:pt x="70" y="14"/>
                    <a:pt x="68" y="15"/>
                  </a:cubicBezTo>
                  <a:cubicBezTo>
                    <a:pt x="67" y="15"/>
                    <a:pt x="65" y="15"/>
                    <a:pt x="63" y="16"/>
                  </a:cubicBezTo>
                  <a:cubicBezTo>
                    <a:pt x="62" y="16"/>
                    <a:pt x="59" y="17"/>
                    <a:pt x="57" y="17"/>
                  </a:cubicBezTo>
                  <a:cubicBezTo>
                    <a:pt x="55" y="18"/>
                    <a:pt x="57" y="19"/>
                    <a:pt x="56" y="20"/>
                  </a:cubicBezTo>
                  <a:cubicBezTo>
                    <a:pt x="55" y="21"/>
                    <a:pt x="49" y="20"/>
                    <a:pt x="49" y="24"/>
                  </a:cubicBezTo>
                  <a:cubicBezTo>
                    <a:pt x="48" y="26"/>
                    <a:pt x="45" y="27"/>
                    <a:pt x="44" y="27"/>
                  </a:cubicBezTo>
                  <a:cubicBezTo>
                    <a:pt x="44" y="28"/>
                    <a:pt x="42" y="29"/>
                    <a:pt x="42" y="30"/>
                  </a:cubicBezTo>
                  <a:cubicBezTo>
                    <a:pt x="41" y="31"/>
                    <a:pt x="40" y="31"/>
                    <a:pt x="40" y="33"/>
                  </a:cubicBezTo>
                  <a:cubicBezTo>
                    <a:pt x="35" y="34"/>
                    <a:pt x="36" y="32"/>
                    <a:pt x="33" y="36"/>
                  </a:cubicBezTo>
                  <a:cubicBezTo>
                    <a:pt x="33" y="36"/>
                    <a:pt x="32" y="35"/>
                    <a:pt x="32" y="37"/>
                  </a:cubicBezTo>
                  <a:cubicBezTo>
                    <a:pt x="32" y="39"/>
                    <a:pt x="28" y="38"/>
                    <a:pt x="26" y="40"/>
                  </a:cubicBezTo>
                  <a:cubicBezTo>
                    <a:pt x="26" y="42"/>
                    <a:pt x="28" y="47"/>
                    <a:pt x="23" y="45"/>
                  </a:cubicBezTo>
                  <a:cubicBezTo>
                    <a:pt x="24" y="48"/>
                    <a:pt x="22" y="54"/>
                    <a:pt x="25" y="54"/>
                  </a:cubicBezTo>
                  <a:cubicBezTo>
                    <a:pt x="24" y="55"/>
                    <a:pt x="22" y="56"/>
                    <a:pt x="20" y="57"/>
                  </a:cubicBezTo>
                  <a:cubicBezTo>
                    <a:pt x="19" y="60"/>
                    <a:pt x="24" y="59"/>
                    <a:pt x="23" y="62"/>
                  </a:cubicBezTo>
                  <a:cubicBezTo>
                    <a:pt x="23" y="62"/>
                    <a:pt x="21" y="63"/>
                    <a:pt x="22" y="64"/>
                  </a:cubicBezTo>
                  <a:cubicBezTo>
                    <a:pt x="22" y="63"/>
                    <a:pt x="24" y="65"/>
                    <a:pt x="23" y="65"/>
                  </a:cubicBezTo>
                  <a:cubicBezTo>
                    <a:pt x="24" y="65"/>
                    <a:pt x="25" y="64"/>
                    <a:pt x="25" y="64"/>
                  </a:cubicBezTo>
                  <a:cubicBezTo>
                    <a:pt x="26" y="64"/>
                    <a:pt x="26" y="67"/>
                    <a:pt x="29" y="66"/>
                  </a:cubicBezTo>
                  <a:cubicBezTo>
                    <a:pt x="29" y="69"/>
                    <a:pt x="27" y="69"/>
                    <a:pt x="27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7" y="70"/>
                    <a:pt x="16" y="69"/>
                  </a:cubicBezTo>
                  <a:cubicBezTo>
                    <a:pt x="15" y="68"/>
                    <a:pt x="14" y="69"/>
                    <a:pt x="12" y="68"/>
                  </a:cubicBezTo>
                  <a:cubicBezTo>
                    <a:pt x="11" y="67"/>
                    <a:pt x="10" y="65"/>
                    <a:pt x="9" y="65"/>
                  </a:cubicBezTo>
                  <a:cubicBezTo>
                    <a:pt x="9" y="65"/>
                    <a:pt x="7" y="65"/>
                    <a:pt x="6" y="65"/>
                  </a:cubicBezTo>
                  <a:cubicBezTo>
                    <a:pt x="5" y="64"/>
                    <a:pt x="5" y="65"/>
                    <a:pt x="2" y="65"/>
                  </a:cubicBezTo>
                  <a:cubicBezTo>
                    <a:pt x="2" y="62"/>
                    <a:pt x="0" y="60"/>
                    <a:pt x="1" y="55"/>
                  </a:cubicBezTo>
                  <a:cubicBezTo>
                    <a:pt x="5" y="60"/>
                    <a:pt x="1" y="50"/>
                    <a:pt x="8" y="52"/>
                  </a:cubicBezTo>
                  <a:cubicBezTo>
                    <a:pt x="9" y="51"/>
                    <a:pt x="6" y="51"/>
                    <a:pt x="6" y="51"/>
                  </a:cubicBezTo>
                  <a:cubicBezTo>
                    <a:pt x="7" y="50"/>
                    <a:pt x="11" y="49"/>
                    <a:pt x="8" y="48"/>
                  </a:cubicBezTo>
                  <a:cubicBezTo>
                    <a:pt x="9" y="46"/>
                    <a:pt x="12" y="46"/>
                    <a:pt x="15" y="45"/>
                  </a:cubicBezTo>
                  <a:cubicBezTo>
                    <a:pt x="14" y="43"/>
                    <a:pt x="19" y="41"/>
                    <a:pt x="15" y="40"/>
                  </a:cubicBezTo>
                  <a:cubicBezTo>
                    <a:pt x="15" y="38"/>
                    <a:pt x="17" y="39"/>
                    <a:pt x="19" y="38"/>
                  </a:cubicBezTo>
                  <a:cubicBezTo>
                    <a:pt x="19" y="36"/>
                    <a:pt x="20" y="35"/>
                    <a:pt x="22" y="34"/>
                  </a:cubicBezTo>
                  <a:cubicBezTo>
                    <a:pt x="19" y="32"/>
                    <a:pt x="23" y="32"/>
                    <a:pt x="22" y="27"/>
                  </a:cubicBezTo>
                  <a:cubicBezTo>
                    <a:pt x="27" y="27"/>
                    <a:pt x="29" y="24"/>
                    <a:pt x="33" y="23"/>
                  </a:cubicBezTo>
                  <a:cubicBezTo>
                    <a:pt x="35" y="24"/>
                    <a:pt x="34" y="21"/>
                    <a:pt x="35" y="20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7" y="21"/>
                    <a:pt x="38" y="20"/>
                    <a:pt x="39" y="19"/>
                  </a:cubicBezTo>
                  <a:cubicBezTo>
                    <a:pt x="39" y="18"/>
                    <a:pt x="40" y="18"/>
                    <a:pt x="40" y="16"/>
                  </a:cubicBezTo>
                  <a:cubicBezTo>
                    <a:pt x="43" y="16"/>
                    <a:pt x="45" y="16"/>
                    <a:pt x="47" y="15"/>
                  </a:cubicBezTo>
                  <a:cubicBezTo>
                    <a:pt x="49" y="13"/>
                    <a:pt x="51" y="14"/>
                    <a:pt x="56" y="13"/>
                  </a:cubicBezTo>
                  <a:cubicBezTo>
                    <a:pt x="57" y="13"/>
                    <a:pt x="56" y="12"/>
                    <a:pt x="57" y="12"/>
                  </a:cubicBezTo>
                  <a:cubicBezTo>
                    <a:pt x="59" y="11"/>
                    <a:pt x="60" y="13"/>
                    <a:pt x="60" y="13"/>
                  </a:cubicBezTo>
                  <a:cubicBezTo>
                    <a:pt x="62" y="13"/>
                    <a:pt x="59" y="10"/>
                    <a:pt x="61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4" y="10"/>
                    <a:pt x="68" y="10"/>
                    <a:pt x="72" y="9"/>
                  </a:cubicBezTo>
                  <a:cubicBezTo>
                    <a:pt x="75" y="8"/>
                    <a:pt x="74" y="9"/>
                    <a:pt x="75" y="8"/>
                  </a:cubicBezTo>
                  <a:cubicBezTo>
                    <a:pt x="75" y="8"/>
                    <a:pt x="77" y="6"/>
                    <a:pt x="77" y="6"/>
                  </a:cubicBezTo>
                  <a:cubicBezTo>
                    <a:pt x="81" y="4"/>
                    <a:pt x="82" y="9"/>
                    <a:pt x="82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1" name="Freeform 28"/>
            <p:cNvSpPr>
              <a:spLocks/>
            </p:cNvSpPr>
            <p:nvPr/>
          </p:nvSpPr>
          <p:spPr bwMode="auto">
            <a:xfrm>
              <a:off x="2187575" y="1047750"/>
              <a:ext cx="41275" cy="19050"/>
            </a:xfrm>
            <a:custGeom>
              <a:avLst/>
              <a:gdLst>
                <a:gd name="T0" fmla="*/ 8 w 11"/>
                <a:gd name="T1" fmla="*/ 1 h 5"/>
                <a:gd name="T2" fmla="*/ 11 w 11"/>
                <a:gd name="T3" fmla="*/ 1 h 5"/>
                <a:gd name="T4" fmla="*/ 8 w 11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8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5"/>
                    <a:pt x="0" y="0"/>
                    <a:pt x="8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auto">
            <a:xfrm>
              <a:off x="7310437" y="1069975"/>
              <a:ext cx="115888" cy="90488"/>
            </a:xfrm>
            <a:custGeom>
              <a:avLst/>
              <a:gdLst>
                <a:gd name="T0" fmla="*/ 8 w 31"/>
                <a:gd name="T1" fmla="*/ 0 h 24"/>
                <a:gd name="T2" fmla="*/ 10 w 31"/>
                <a:gd name="T3" fmla="*/ 2 h 24"/>
                <a:gd name="T4" fmla="*/ 18 w 31"/>
                <a:gd name="T5" fmla="*/ 6 h 24"/>
                <a:gd name="T6" fmla="*/ 22 w 31"/>
                <a:gd name="T7" fmla="*/ 3 h 24"/>
                <a:gd name="T8" fmla="*/ 31 w 31"/>
                <a:gd name="T9" fmla="*/ 5 h 24"/>
                <a:gd name="T10" fmla="*/ 28 w 31"/>
                <a:gd name="T11" fmla="*/ 12 h 24"/>
                <a:gd name="T12" fmla="*/ 17 w 31"/>
                <a:gd name="T13" fmla="*/ 14 h 24"/>
                <a:gd name="T14" fmla="*/ 17 w 31"/>
                <a:gd name="T15" fmla="*/ 16 h 24"/>
                <a:gd name="T16" fmla="*/ 14 w 31"/>
                <a:gd name="T17" fmla="*/ 19 h 24"/>
                <a:gd name="T18" fmla="*/ 10 w 31"/>
                <a:gd name="T19" fmla="*/ 20 h 24"/>
                <a:gd name="T20" fmla="*/ 4 w 31"/>
                <a:gd name="T21" fmla="*/ 17 h 24"/>
                <a:gd name="T22" fmla="*/ 0 w 31"/>
                <a:gd name="T23" fmla="*/ 6 h 24"/>
                <a:gd name="T24" fmla="*/ 8 w 31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4">
                  <a:moveTo>
                    <a:pt x="8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1" y="5"/>
                    <a:pt x="16" y="4"/>
                    <a:pt x="18" y="6"/>
                  </a:cubicBezTo>
                  <a:cubicBezTo>
                    <a:pt x="21" y="7"/>
                    <a:pt x="22" y="3"/>
                    <a:pt x="22" y="3"/>
                  </a:cubicBezTo>
                  <a:cubicBezTo>
                    <a:pt x="24" y="3"/>
                    <a:pt x="26" y="6"/>
                    <a:pt x="31" y="5"/>
                  </a:cubicBezTo>
                  <a:cubicBezTo>
                    <a:pt x="30" y="6"/>
                    <a:pt x="23" y="9"/>
                    <a:pt x="28" y="12"/>
                  </a:cubicBezTo>
                  <a:cubicBezTo>
                    <a:pt x="27" y="15"/>
                    <a:pt x="22" y="14"/>
                    <a:pt x="17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8"/>
                    <a:pt x="9" y="17"/>
                    <a:pt x="14" y="19"/>
                  </a:cubicBezTo>
                  <a:cubicBezTo>
                    <a:pt x="14" y="24"/>
                    <a:pt x="9" y="16"/>
                    <a:pt x="10" y="20"/>
                  </a:cubicBezTo>
                  <a:cubicBezTo>
                    <a:pt x="8" y="19"/>
                    <a:pt x="9" y="16"/>
                    <a:pt x="4" y="17"/>
                  </a:cubicBezTo>
                  <a:cubicBezTo>
                    <a:pt x="3" y="13"/>
                    <a:pt x="4" y="7"/>
                    <a:pt x="0" y="6"/>
                  </a:cubicBezTo>
                  <a:cubicBezTo>
                    <a:pt x="1" y="3"/>
                    <a:pt x="9" y="6"/>
                    <a:pt x="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3" name="Freeform 30"/>
            <p:cNvSpPr>
              <a:spLocks/>
            </p:cNvSpPr>
            <p:nvPr/>
          </p:nvSpPr>
          <p:spPr bwMode="auto">
            <a:xfrm>
              <a:off x="1808162" y="1081087"/>
              <a:ext cx="30163" cy="22225"/>
            </a:xfrm>
            <a:custGeom>
              <a:avLst/>
              <a:gdLst>
                <a:gd name="T0" fmla="*/ 4 w 8"/>
                <a:gd name="T1" fmla="*/ 0 h 6"/>
                <a:gd name="T2" fmla="*/ 5 w 8"/>
                <a:gd name="T3" fmla="*/ 6 h 6"/>
                <a:gd name="T4" fmla="*/ 0 w 8"/>
                <a:gd name="T5" fmla="*/ 4 h 6"/>
                <a:gd name="T6" fmla="*/ 4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1"/>
                    <a:pt x="5" y="2"/>
                    <a:pt x="5" y="6"/>
                  </a:cubicBezTo>
                  <a:cubicBezTo>
                    <a:pt x="4" y="5"/>
                    <a:pt x="2" y="4"/>
                    <a:pt x="0" y="4"/>
                  </a:cubicBezTo>
                  <a:cubicBezTo>
                    <a:pt x="0" y="2"/>
                    <a:pt x="4" y="3"/>
                    <a:pt x="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>
              <a:off x="7437437" y="1081087"/>
              <a:ext cx="52388" cy="49213"/>
            </a:xfrm>
            <a:custGeom>
              <a:avLst/>
              <a:gdLst>
                <a:gd name="T0" fmla="*/ 0 w 14"/>
                <a:gd name="T1" fmla="*/ 4 h 13"/>
                <a:gd name="T2" fmla="*/ 14 w 14"/>
                <a:gd name="T3" fmla="*/ 7 h 13"/>
                <a:gd name="T4" fmla="*/ 8 w 14"/>
                <a:gd name="T5" fmla="*/ 13 h 13"/>
                <a:gd name="T6" fmla="*/ 5 w 14"/>
                <a:gd name="T7" fmla="*/ 10 h 13"/>
                <a:gd name="T8" fmla="*/ 3 w 14"/>
                <a:gd name="T9" fmla="*/ 10 h 13"/>
                <a:gd name="T10" fmla="*/ 0 w 14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0" y="4"/>
                  </a:moveTo>
                  <a:cubicBezTo>
                    <a:pt x="4" y="0"/>
                    <a:pt x="12" y="4"/>
                    <a:pt x="14" y="7"/>
                  </a:cubicBezTo>
                  <a:cubicBezTo>
                    <a:pt x="13" y="10"/>
                    <a:pt x="7" y="8"/>
                    <a:pt x="8" y="13"/>
                  </a:cubicBezTo>
                  <a:cubicBezTo>
                    <a:pt x="6" y="13"/>
                    <a:pt x="6" y="10"/>
                    <a:pt x="5" y="10"/>
                  </a:cubicBezTo>
                  <a:cubicBezTo>
                    <a:pt x="5" y="10"/>
                    <a:pt x="3" y="10"/>
                    <a:pt x="3" y="10"/>
                  </a:cubicBezTo>
                  <a:cubicBezTo>
                    <a:pt x="1" y="8"/>
                    <a:pt x="3" y="5"/>
                    <a:pt x="0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7504112" y="1096962"/>
              <a:ext cx="79375" cy="44450"/>
            </a:xfrm>
            <a:custGeom>
              <a:avLst/>
              <a:gdLst>
                <a:gd name="T0" fmla="*/ 1 w 21"/>
                <a:gd name="T1" fmla="*/ 2 h 12"/>
                <a:gd name="T2" fmla="*/ 4 w 21"/>
                <a:gd name="T3" fmla="*/ 2 h 12"/>
                <a:gd name="T4" fmla="*/ 11 w 21"/>
                <a:gd name="T5" fmla="*/ 5 h 12"/>
                <a:gd name="T6" fmla="*/ 18 w 21"/>
                <a:gd name="T7" fmla="*/ 7 h 12"/>
                <a:gd name="T8" fmla="*/ 21 w 21"/>
                <a:gd name="T9" fmla="*/ 10 h 12"/>
                <a:gd name="T10" fmla="*/ 4 w 21"/>
                <a:gd name="T11" fmla="*/ 7 h 12"/>
                <a:gd name="T12" fmla="*/ 1 w 21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2">
                  <a:moveTo>
                    <a:pt x="1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8" y="4"/>
                    <a:pt x="11" y="5"/>
                  </a:cubicBezTo>
                  <a:cubicBezTo>
                    <a:pt x="14" y="5"/>
                    <a:pt x="16" y="6"/>
                    <a:pt x="18" y="7"/>
                  </a:cubicBezTo>
                  <a:cubicBezTo>
                    <a:pt x="20" y="8"/>
                    <a:pt x="21" y="7"/>
                    <a:pt x="21" y="10"/>
                  </a:cubicBezTo>
                  <a:cubicBezTo>
                    <a:pt x="13" y="12"/>
                    <a:pt x="10" y="8"/>
                    <a:pt x="4" y="7"/>
                  </a:cubicBezTo>
                  <a:cubicBezTo>
                    <a:pt x="6" y="3"/>
                    <a:pt x="0" y="6"/>
                    <a:pt x="1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>
              <a:off x="2165350" y="1166812"/>
              <a:ext cx="130175" cy="109538"/>
            </a:xfrm>
            <a:custGeom>
              <a:avLst/>
              <a:gdLst>
                <a:gd name="T0" fmla="*/ 11 w 35"/>
                <a:gd name="T1" fmla="*/ 5 h 29"/>
                <a:gd name="T2" fmla="*/ 11 w 35"/>
                <a:gd name="T3" fmla="*/ 4 h 29"/>
                <a:gd name="T4" fmla="*/ 27 w 35"/>
                <a:gd name="T5" fmla="*/ 0 h 29"/>
                <a:gd name="T6" fmla="*/ 30 w 35"/>
                <a:gd name="T7" fmla="*/ 5 h 29"/>
                <a:gd name="T8" fmla="*/ 27 w 35"/>
                <a:gd name="T9" fmla="*/ 9 h 29"/>
                <a:gd name="T10" fmla="*/ 34 w 35"/>
                <a:gd name="T11" fmla="*/ 11 h 29"/>
                <a:gd name="T12" fmla="*/ 35 w 35"/>
                <a:gd name="T13" fmla="*/ 22 h 29"/>
                <a:gd name="T14" fmla="*/ 31 w 35"/>
                <a:gd name="T15" fmla="*/ 22 h 29"/>
                <a:gd name="T16" fmla="*/ 31 w 35"/>
                <a:gd name="T17" fmla="*/ 25 h 29"/>
                <a:gd name="T18" fmla="*/ 27 w 35"/>
                <a:gd name="T19" fmla="*/ 25 h 29"/>
                <a:gd name="T20" fmla="*/ 23 w 35"/>
                <a:gd name="T21" fmla="*/ 28 h 29"/>
                <a:gd name="T22" fmla="*/ 18 w 35"/>
                <a:gd name="T23" fmla="*/ 23 h 29"/>
                <a:gd name="T24" fmla="*/ 14 w 35"/>
                <a:gd name="T25" fmla="*/ 19 h 29"/>
                <a:gd name="T26" fmla="*/ 11 w 35"/>
                <a:gd name="T27" fmla="*/ 16 h 29"/>
                <a:gd name="T28" fmla="*/ 4 w 35"/>
                <a:gd name="T29" fmla="*/ 15 h 29"/>
                <a:gd name="T30" fmla="*/ 0 w 35"/>
                <a:gd name="T31" fmla="*/ 12 h 29"/>
                <a:gd name="T32" fmla="*/ 14 w 35"/>
                <a:gd name="T33" fmla="*/ 14 h 29"/>
                <a:gd name="T34" fmla="*/ 15 w 35"/>
                <a:gd name="T35" fmla="*/ 8 h 29"/>
                <a:gd name="T36" fmla="*/ 10 w 35"/>
                <a:gd name="T37" fmla="*/ 4 h 29"/>
                <a:gd name="T38" fmla="*/ 11 w 35"/>
                <a:gd name="T3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9">
                  <a:moveTo>
                    <a:pt x="11" y="5"/>
                  </a:moveTo>
                  <a:cubicBezTo>
                    <a:pt x="13" y="5"/>
                    <a:pt x="12" y="4"/>
                    <a:pt x="11" y="4"/>
                  </a:cubicBezTo>
                  <a:cubicBezTo>
                    <a:pt x="15" y="1"/>
                    <a:pt x="25" y="4"/>
                    <a:pt x="27" y="0"/>
                  </a:cubicBezTo>
                  <a:cubicBezTo>
                    <a:pt x="29" y="1"/>
                    <a:pt x="29" y="3"/>
                    <a:pt x="30" y="5"/>
                  </a:cubicBezTo>
                  <a:cubicBezTo>
                    <a:pt x="30" y="8"/>
                    <a:pt x="27" y="7"/>
                    <a:pt x="27" y="9"/>
                  </a:cubicBezTo>
                  <a:cubicBezTo>
                    <a:pt x="28" y="14"/>
                    <a:pt x="30" y="11"/>
                    <a:pt x="34" y="11"/>
                  </a:cubicBezTo>
                  <a:cubicBezTo>
                    <a:pt x="35" y="16"/>
                    <a:pt x="34" y="16"/>
                    <a:pt x="35" y="22"/>
                  </a:cubicBezTo>
                  <a:cubicBezTo>
                    <a:pt x="34" y="23"/>
                    <a:pt x="32" y="21"/>
                    <a:pt x="31" y="22"/>
                  </a:cubicBezTo>
                  <a:cubicBezTo>
                    <a:pt x="31" y="22"/>
                    <a:pt x="31" y="25"/>
                    <a:pt x="31" y="25"/>
                  </a:cubicBezTo>
                  <a:cubicBezTo>
                    <a:pt x="30" y="25"/>
                    <a:pt x="28" y="25"/>
                    <a:pt x="27" y="25"/>
                  </a:cubicBezTo>
                  <a:cubicBezTo>
                    <a:pt x="25" y="25"/>
                    <a:pt x="25" y="27"/>
                    <a:pt x="23" y="28"/>
                  </a:cubicBezTo>
                  <a:cubicBezTo>
                    <a:pt x="19" y="29"/>
                    <a:pt x="19" y="25"/>
                    <a:pt x="18" y="23"/>
                  </a:cubicBezTo>
                  <a:cubicBezTo>
                    <a:pt x="17" y="22"/>
                    <a:pt x="13" y="22"/>
                    <a:pt x="14" y="19"/>
                  </a:cubicBezTo>
                  <a:cubicBezTo>
                    <a:pt x="12" y="20"/>
                    <a:pt x="11" y="18"/>
                    <a:pt x="11" y="16"/>
                  </a:cubicBezTo>
                  <a:cubicBezTo>
                    <a:pt x="9" y="17"/>
                    <a:pt x="7" y="16"/>
                    <a:pt x="4" y="15"/>
                  </a:cubicBezTo>
                  <a:cubicBezTo>
                    <a:pt x="2" y="14"/>
                    <a:pt x="0" y="16"/>
                    <a:pt x="0" y="12"/>
                  </a:cubicBezTo>
                  <a:cubicBezTo>
                    <a:pt x="6" y="11"/>
                    <a:pt x="8" y="15"/>
                    <a:pt x="14" y="14"/>
                  </a:cubicBezTo>
                  <a:cubicBezTo>
                    <a:pt x="16" y="13"/>
                    <a:pt x="15" y="10"/>
                    <a:pt x="15" y="8"/>
                  </a:cubicBezTo>
                  <a:cubicBezTo>
                    <a:pt x="16" y="4"/>
                    <a:pt x="8" y="9"/>
                    <a:pt x="10" y="4"/>
                  </a:cubicBezTo>
                  <a:cubicBezTo>
                    <a:pt x="11" y="4"/>
                    <a:pt x="11" y="4"/>
                    <a:pt x="1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7" name="Freeform 34"/>
            <p:cNvSpPr>
              <a:spLocks/>
            </p:cNvSpPr>
            <p:nvPr/>
          </p:nvSpPr>
          <p:spPr bwMode="auto">
            <a:xfrm>
              <a:off x="2636837" y="1174750"/>
              <a:ext cx="82550" cy="38100"/>
            </a:xfrm>
            <a:custGeom>
              <a:avLst/>
              <a:gdLst>
                <a:gd name="T0" fmla="*/ 0 w 22"/>
                <a:gd name="T1" fmla="*/ 2 h 10"/>
                <a:gd name="T2" fmla="*/ 6 w 22"/>
                <a:gd name="T3" fmla="*/ 0 h 10"/>
                <a:gd name="T4" fmla="*/ 21 w 22"/>
                <a:gd name="T5" fmla="*/ 5 h 10"/>
                <a:gd name="T6" fmla="*/ 20 w 22"/>
                <a:gd name="T7" fmla="*/ 10 h 10"/>
                <a:gd name="T8" fmla="*/ 5 w 22"/>
                <a:gd name="T9" fmla="*/ 5 h 10"/>
                <a:gd name="T10" fmla="*/ 0 w 22"/>
                <a:gd name="T1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11" y="1"/>
                    <a:pt x="17" y="4"/>
                    <a:pt x="21" y="5"/>
                  </a:cubicBezTo>
                  <a:cubicBezTo>
                    <a:pt x="22" y="7"/>
                    <a:pt x="20" y="8"/>
                    <a:pt x="20" y="10"/>
                  </a:cubicBezTo>
                  <a:cubicBezTo>
                    <a:pt x="12" y="10"/>
                    <a:pt x="9" y="9"/>
                    <a:pt x="5" y="5"/>
                  </a:cubicBezTo>
                  <a:cubicBezTo>
                    <a:pt x="3" y="4"/>
                    <a:pt x="3" y="1"/>
                    <a:pt x="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7385050" y="1174750"/>
              <a:ext cx="52388" cy="22225"/>
            </a:xfrm>
            <a:custGeom>
              <a:avLst/>
              <a:gdLst>
                <a:gd name="T0" fmla="*/ 14 w 14"/>
                <a:gd name="T1" fmla="*/ 5 h 6"/>
                <a:gd name="T2" fmla="*/ 0 w 14"/>
                <a:gd name="T3" fmla="*/ 3 h 6"/>
                <a:gd name="T4" fmla="*/ 4 w 14"/>
                <a:gd name="T5" fmla="*/ 0 h 6"/>
                <a:gd name="T6" fmla="*/ 14 w 14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">
                  <a:moveTo>
                    <a:pt x="14" y="5"/>
                  </a:moveTo>
                  <a:cubicBezTo>
                    <a:pt x="12" y="6"/>
                    <a:pt x="3" y="5"/>
                    <a:pt x="0" y="3"/>
                  </a:cubicBezTo>
                  <a:cubicBezTo>
                    <a:pt x="0" y="1"/>
                    <a:pt x="4" y="3"/>
                    <a:pt x="4" y="0"/>
                  </a:cubicBezTo>
                  <a:cubicBezTo>
                    <a:pt x="7" y="2"/>
                    <a:pt x="14" y="0"/>
                    <a:pt x="14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9" name="Freeform 36"/>
            <p:cNvSpPr>
              <a:spLocks/>
            </p:cNvSpPr>
            <p:nvPr/>
          </p:nvSpPr>
          <p:spPr bwMode="auto">
            <a:xfrm>
              <a:off x="3217862" y="1290637"/>
              <a:ext cx="41275" cy="30163"/>
            </a:xfrm>
            <a:custGeom>
              <a:avLst/>
              <a:gdLst>
                <a:gd name="T0" fmla="*/ 11 w 11"/>
                <a:gd name="T1" fmla="*/ 6 h 8"/>
                <a:gd name="T2" fmla="*/ 0 w 11"/>
                <a:gd name="T3" fmla="*/ 3 h 8"/>
                <a:gd name="T4" fmla="*/ 11 w 11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6"/>
                  </a:moveTo>
                  <a:cubicBezTo>
                    <a:pt x="4" y="8"/>
                    <a:pt x="5" y="2"/>
                    <a:pt x="0" y="3"/>
                  </a:cubicBezTo>
                  <a:cubicBezTo>
                    <a:pt x="2" y="0"/>
                    <a:pt x="11" y="2"/>
                    <a:pt x="11" y="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0" name="Freeform 37"/>
            <p:cNvSpPr>
              <a:spLocks/>
            </p:cNvSpPr>
            <p:nvPr/>
          </p:nvSpPr>
          <p:spPr bwMode="auto">
            <a:xfrm>
              <a:off x="3187700" y="1320800"/>
              <a:ext cx="60325" cy="34925"/>
            </a:xfrm>
            <a:custGeom>
              <a:avLst/>
              <a:gdLst>
                <a:gd name="T0" fmla="*/ 16 w 16"/>
                <a:gd name="T1" fmla="*/ 5 h 9"/>
                <a:gd name="T2" fmla="*/ 2 w 16"/>
                <a:gd name="T3" fmla="*/ 5 h 9"/>
                <a:gd name="T4" fmla="*/ 6 w 16"/>
                <a:gd name="T5" fmla="*/ 1 h 9"/>
                <a:gd name="T6" fmla="*/ 16 w 16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4" y="9"/>
                    <a:pt x="4" y="9"/>
                    <a:pt x="2" y="5"/>
                  </a:cubicBezTo>
                  <a:cubicBezTo>
                    <a:pt x="0" y="0"/>
                    <a:pt x="7" y="4"/>
                    <a:pt x="6" y="1"/>
                  </a:cubicBezTo>
                  <a:cubicBezTo>
                    <a:pt x="9" y="3"/>
                    <a:pt x="12" y="4"/>
                    <a:pt x="16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1" name="Freeform 38"/>
            <p:cNvSpPr>
              <a:spLocks/>
            </p:cNvSpPr>
            <p:nvPr/>
          </p:nvSpPr>
          <p:spPr bwMode="auto">
            <a:xfrm>
              <a:off x="5400675" y="1343025"/>
              <a:ext cx="38100" cy="34925"/>
            </a:xfrm>
            <a:custGeom>
              <a:avLst/>
              <a:gdLst>
                <a:gd name="T0" fmla="*/ 4 w 10"/>
                <a:gd name="T1" fmla="*/ 0 h 9"/>
                <a:gd name="T2" fmla="*/ 10 w 10"/>
                <a:gd name="T3" fmla="*/ 6 h 9"/>
                <a:gd name="T4" fmla="*/ 3 w 10"/>
                <a:gd name="T5" fmla="*/ 9 h 9"/>
                <a:gd name="T6" fmla="*/ 1 w 10"/>
                <a:gd name="T7" fmla="*/ 2 h 9"/>
                <a:gd name="T8" fmla="*/ 4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0"/>
                  </a:moveTo>
                  <a:cubicBezTo>
                    <a:pt x="8" y="0"/>
                    <a:pt x="9" y="2"/>
                    <a:pt x="10" y="6"/>
                  </a:cubicBezTo>
                  <a:cubicBezTo>
                    <a:pt x="6" y="6"/>
                    <a:pt x="3" y="6"/>
                    <a:pt x="3" y="9"/>
                  </a:cubicBezTo>
                  <a:cubicBezTo>
                    <a:pt x="0" y="9"/>
                    <a:pt x="2" y="4"/>
                    <a:pt x="1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2" name="Freeform 39"/>
            <p:cNvSpPr>
              <a:spLocks/>
            </p:cNvSpPr>
            <p:nvPr/>
          </p:nvSpPr>
          <p:spPr bwMode="auto">
            <a:xfrm>
              <a:off x="2044700" y="1366837"/>
              <a:ext cx="38100" cy="25400"/>
            </a:xfrm>
            <a:custGeom>
              <a:avLst/>
              <a:gdLst>
                <a:gd name="T0" fmla="*/ 10 w 10"/>
                <a:gd name="T1" fmla="*/ 6 h 7"/>
                <a:gd name="T2" fmla="*/ 0 w 10"/>
                <a:gd name="T3" fmla="*/ 7 h 7"/>
                <a:gd name="T4" fmla="*/ 10 w 10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6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4"/>
                    <a:pt x="10" y="0"/>
                    <a:pt x="10" y="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3" name="Freeform 40"/>
            <p:cNvSpPr>
              <a:spLocks/>
            </p:cNvSpPr>
            <p:nvPr/>
          </p:nvSpPr>
          <p:spPr bwMode="auto">
            <a:xfrm>
              <a:off x="2705100" y="1384300"/>
              <a:ext cx="66675" cy="41275"/>
            </a:xfrm>
            <a:custGeom>
              <a:avLst/>
              <a:gdLst>
                <a:gd name="T0" fmla="*/ 15 w 18"/>
                <a:gd name="T1" fmla="*/ 2 h 11"/>
                <a:gd name="T2" fmla="*/ 16 w 18"/>
                <a:gd name="T3" fmla="*/ 10 h 11"/>
                <a:gd name="T4" fmla="*/ 2 w 18"/>
                <a:gd name="T5" fmla="*/ 8 h 11"/>
                <a:gd name="T6" fmla="*/ 5 w 18"/>
                <a:gd name="T7" fmla="*/ 2 h 11"/>
                <a:gd name="T8" fmla="*/ 15 w 18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5" y="2"/>
                  </a:moveTo>
                  <a:cubicBezTo>
                    <a:pt x="16" y="4"/>
                    <a:pt x="18" y="9"/>
                    <a:pt x="16" y="10"/>
                  </a:cubicBezTo>
                  <a:cubicBezTo>
                    <a:pt x="11" y="10"/>
                    <a:pt x="4" y="11"/>
                    <a:pt x="2" y="8"/>
                  </a:cubicBezTo>
                  <a:cubicBezTo>
                    <a:pt x="0" y="3"/>
                    <a:pt x="6" y="6"/>
                    <a:pt x="5" y="2"/>
                  </a:cubicBezTo>
                  <a:cubicBezTo>
                    <a:pt x="9" y="0"/>
                    <a:pt x="14" y="4"/>
                    <a:pt x="15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4" name="Freeform 41"/>
            <p:cNvSpPr>
              <a:spLocks/>
            </p:cNvSpPr>
            <p:nvPr/>
          </p:nvSpPr>
          <p:spPr bwMode="auto">
            <a:xfrm>
              <a:off x="2682875" y="1497012"/>
              <a:ext cx="77788" cy="38100"/>
            </a:xfrm>
            <a:custGeom>
              <a:avLst/>
              <a:gdLst>
                <a:gd name="T0" fmla="*/ 19 w 21"/>
                <a:gd name="T1" fmla="*/ 4 h 10"/>
                <a:gd name="T2" fmla="*/ 14 w 21"/>
                <a:gd name="T3" fmla="*/ 7 h 10"/>
                <a:gd name="T4" fmla="*/ 8 w 21"/>
                <a:gd name="T5" fmla="*/ 8 h 10"/>
                <a:gd name="T6" fmla="*/ 2 w 21"/>
                <a:gd name="T7" fmla="*/ 7 h 10"/>
                <a:gd name="T8" fmla="*/ 4 w 21"/>
                <a:gd name="T9" fmla="*/ 3 h 10"/>
                <a:gd name="T10" fmla="*/ 8 w 21"/>
                <a:gd name="T11" fmla="*/ 0 h 10"/>
                <a:gd name="T12" fmla="*/ 19 w 21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0">
                  <a:moveTo>
                    <a:pt x="19" y="4"/>
                  </a:moveTo>
                  <a:cubicBezTo>
                    <a:pt x="21" y="8"/>
                    <a:pt x="16" y="7"/>
                    <a:pt x="14" y="7"/>
                  </a:cubicBezTo>
                  <a:cubicBezTo>
                    <a:pt x="13" y="7"/>
                    <a:pt x="9" y="10"/>
                    <a:pt x="8" y="8"/>
                  </a:cubicBezTo>
                  <a:cubicBezTo>
                    <a:pt x="7" y="7"/>
                    <a:pt x="4" y="8"/>
                    <a:pt x="2" y="7"/>
                  </a:cubicBezTo>
                  <a:cubicBezTo>
                    <a:pt x="0" y="3"/>
                    <a:pt x="9" y="4"/>
                    <a:pt x="4" y="3"/>
                  </a:cubicBezTo>
                  <a:cubicBezTo>
                    <a:pt x="4" y="1"/>
                    <a:pt x="8" y="2"/>
                    <a:pt x="8" y="0"/>
                  </a:cubicBezTo>
                  <a:cubicBezTo>
                    <a:pt x="12" y="1"/>
                    <a:pt x="17" y="2"/>
                    <a:pt x="19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5" name="Freeform 42"/>
            <p:cNvSpPr>
              <a:spLocks/>
            </p:cNvSpPr>
            <p:nvPr/>
          </p:nvSpPr>
          <p:spPr bwMode="auto">
            <a:xfrm>
              <a:off x="2682875" y="1554162"/>
              <a:ext cx="36513" cy="19050"/>
            </a:xfrm>
            <a:custGeom>
              <a:avLst/>
              <a:gdLst>
                <a:gd name="T0" fmla="*/ 8 w 10"/>
                <a:gd name="T1" fmla="*/ 5 h 5"/>
                <a:gd name="T2" fmla="*/ 2 w 10"/>
                <a:gd name="T3" fmla="*/ 5 h 5"/>
                <a:gd name="T4" fmla="*/ 8 w 10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cubicBezTo>
                    <a:pt x="5" y="2"/>
                    <a:pt x="6" y="5"/>
                    <a:pt x="2" y="5"/>
                  </a:cubicBezTo>
                  <a:cubicBezTo>
                    <a:pt x="0" y="0"/>
                    <a:pt x="10" y="0"/>
                    <a:pt x="8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Freeform 43"/>
            <p:cNvSpPr>
              <a:spLocks/>
            </p:cNvSpPr>
            <p:nvPr/>
          </p:nvSpPr>
          <p:spPr bwMode="auto">
            <a:xfrm>
              <a:off x="2565400" y="157956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11 w 11"/>
                <a:gd name="T3" fmla="*/ 3 h 6"/>
                <a:gd name="T4" fmla="*/ 5 w 11"/>
                <a:gd name="T5" fmla="*/ 5 h 6"/>
                <a:gd name="T6" fmla="*/ 0 w 11"/>
                <a:gd name="T7" fmla="*/ 5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9" y="2"/>
                    <a:pt x="10" y="3"/>
                    <a:pt x="11" y="3"/>
                  </a:cubicBezTo>
                  <a:cubicBezTo>
                    <a:pt x="11" y="6"/>
                    <a:pt x="6" y="3"/>
                    <a:pt x="5" y="5"/>
                  </a:cubicBezTo>
                  <a:cubicBezTo>
                    <a:pt x="4" y="6"/>
                    <a:pt x="5" y="5"/>
                    <a:pt x="0" y="5"/>
                  </a:cubicBezTo>
                  <a:cubicBezTo>
                    <a:pt x="2" y="2"/>
                    <a:pt x="4" y="0"/>
                    <a:pt x="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7" name="Freeform 44"/>
            <p:cNvSpPr>
              <a:spLocks/>
            </p:cNvSpPr>
            <p:nvPr/>
          </p:nvSpPr>
          <p:spPr bwMode="auto">
            <a:xfrm>
              <a:off x="2644775" y="1601787"/>
              <a:ext cx="14288" cy="26988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6 h 7"/>
                <a:gd name="T4" fmla="*/ 1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4" y="2"/>
                    <a:pt x="4" y="6"/>
                  </a:cubicBezTo>
                  <a:cubicBezTo>
                    <a:pt x="0" y="7"/>
                    <a:pt x="1" y="2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8" name="Freeform 45"/>
            <p:cNvSpPr>
              <a:spLocks/>
            </p:cNvSpPr>
            <p:nvPr/>
          </p:nvSpPr>
          <p:spPr bwMode="auto">
            <a:xfrm>
              <a:off x="4148137" y="1824037"/>
              <a:ext cx="93663" cy="107950"/>
            </a:xfrm>
            <a:custGeom>
              <a:avLst/>
              <a:gdLst>
                <a:gd name="T0" fmla="*/ 10 w 25"/>
                <a:gd name="T1" fmla="*/ 0 h 29"/>
                <a:gd name="T2" fmla="*/ 11 w 25"/>
                <a:gd name="T3" fmla="*/ 1 h 29"/>
                <a:gd name="T4" fmla="*/ 21 w 25"/>
                <a:gd name="T5" fmla="*/ 1 h 29"/>
                <a:gd name="T6" fmla="*/ 25 w 25"/>
                <a:gd name="T7" fmla="*/ 4 h 29"/>
                <a:gd name="T8" fmla="*/ 24 w 25"/>
                <a:gd name="T9" fmla="*/ 7 h 29"/>
                <a:gd name="T10" fmla="*/ 21 w 25"/>
                <a:gd name="T11" fmla="*/ 8 h 29"/>
                <a:gd name="T12" fmla="*/ 24 w 25"/>
                <a:gd name="T13" fmla="*/ 15 h 29"/>
                <a:gd name="T14" fmla="*/ 22 w 25"/>
                <a:gd name="T15" fmla="*/ 22 h 29"/>
                <a:gd name="T16" fmla="*/ 15 w 25"/>
                <a:gd name="T17" fmla="*/ 22 h 29"/>
                <a:gd name="T18" fmla="*/ 14 w 25"/>
                <a:gd name="T19" fmla="*/ 27 h 29"/>
                <a:gd name="T20" fmla="*/ 11 w 25"/>
                <a:gd name="T21" fmla="*/ 29 h 29"/>
                <a:gd name="T22" fmla="*/ 3 w 25"/>
                <a:gd name="T23" fmla="*/ 29 h 29"/>
                <a:gd name="T24" fmla="*/ 6 w 25"/>
                <a:gd name="T25" fmla="*/ 21 h 29"/>
                <a:gd name="T26" fmla="*/ 6 w 25"/>
                <a:gd name="T27" fmla="*/ 15 h 29"/>
                <a:gd name="T28" fmla="*/ 3 w 25"/>
                <a:gd name="T29" fmla="*/ 8 h 29"/>
                <a:gd name="T30" fmla="*/ 8 w 25"/>
                <a:gd name="T31" fmla="*/ 10 h 29"/>
                <a:gd name="T32" fmla="*/ 10 w 25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9">
                  <a:moveTo>
                    <a:pt x="10" y="0"/>
                  </a:moveTo>
                  <a:cubicBezTo>
                    <a:pt x="11" y="0"/>
                    <a:pt x="11" y="1"/>
                    <a:pt x="11" y="1"/>
                  </a:cubicBezTo>
                  <a:cubicBezTo>
                    <a:pt x="11" y="4"/>
                    <a:pt x="17" y="0"/>
                    <a:pt x="21" y="1"/>
                  </a:cubicBezTo>
                  <a:cubicBezTo>
                    <a:pt x="22" y="3"/>
                    <a:pt x="23" y="4"/>
                    <a:pt x="25" y="4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4" y="8"/>
                    <a:pt x="22" y="8"/>
                    <a:pt x="21" y="8"/>
                  </a:cubicBezTo>
                  <a:cubicBezTo>
                    <a:pt x="21" y="12"/>
                    <a:pt x="24" y="12"/>
                    <a:pt x="24" y="15"/>
                  </a:cubicBezTo>
                  <a:cubicBezTo>
                    <a:pt x="24" y="17"/>
                    <a:pt x="22" y="19"/>
                    <a:pt x="22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5" y="25"/>
                    <a:pt x="14" y="27"/>
                  </a:cubicBezTo>
                  <a:cubicBezTo>
                    <a:pt x="14" y="27"/>
                    <a:pt x="10" y="27"/>
                    <a:pt x="11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7"/>
                    <a:pt x="0" y="20"/>
                    <a:pt x="6" y="21"/>
                  </a:cubicBezTo>
                  <a:cubicBezTo>
                    <a:pt x="6" y="17"/>
                    <a:pt x="3" y="18"/>
                    <a:pt x="6" y="15"/>
                  </a:cubicBezTo>
                  <a:cubicBezTo>
                    <a:pt x="7" y="11"/>
                    <a:pt x="2" y="13"/>
                    <a:pt x="3" y="8"/>
                  </a:cubicBezTo>
                  <a:cubicBezTo>
                    <a:pt x="6" y="8"/>
                    <a:pt x="6" y="9"/>
                    <a:pt x="8" y="10"/>
                  </a:cubicBezTo>
                  <a:cubicBezTo>
                    <a:pt x="11" y="9"/>
                    <a:pt x="9" y="3"/>
                    <a:pt x="1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9" name="Freeform 46"/>
            <p:cNvSpPr>
              <a:spLocks/>
            </p:cNvSpPr>
            <p:nvPr/>
          </p:nvSpPr>
          <p:spPr bwMode="auto">
            <a:xfrm>
              <a:off x="833437" y="1827212"/>
              <a:ext cx="30163" cy="26988"/>
            </a:xfrm>
            <a:custGeom>
              <a:avLst/>
              <a:gdLst>
                <a:gd name="T0" fmla="*/ 7 w 8"/>
                <a:gd name="T1" fmla="*/ 0 h 7"/>
                <a:gd name="T2" fmla="*/ 6 w 8"/>
                <a:gd name="T3" fmla="*/ 3 h 7"/>
                <a:gd name="T4" fmla="*/ 0 w 8"/>
                <a:gd name="T5" fmla="*/ 5 h 7"/>
                <a:gd name="T6" fmla="*/ 7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7" y="0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4" y="6"/>
                    <a:pt x="3" y="7"/>
                    <a:pt x="0" y="5"/>
                  </a:cubicBezTo>
                  <a:cubicBezTo>
                    <a:pt x="1" y="2"/>
                    <a:pt x="4" y="1"/>
                    <a:pt x="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0" name="Freeform 47"/>
            <p:cNvSpPr>
              <a:spLocks/>
            </p:cNvSpPr>
            <p:nvPr/>
          </p:nvSpPr>
          <p:spPr bwMode="auto">
            <a:xfrm>
              <a:off x="1519237" y="1849437"/>
              <a:ext cx="33338" cy="52388"/>
            </a:xfrm>
            <a:custGeom>
              <a:avLst/>
              <a:gdLst>
                <a:gd name="T0" fmla="*/ 2 w 9"/>
                <a:gd name="T1" fmla="*/ 0 h 14"/>
                <a:gd name="T2" fmla="*/ 9 w 9"/>
                <a:gd name="T3" fmla="*/ 10 h 14"/>
                <a:gd name="T4" fmla="*/ 4 w 9"/>
                <a:gd name="T5" fmla="*/ 7 h 14"/>
                <a:gd name="T6" fmla="*/ 2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2" y="0"/>
                  </a:moveTo>
                  <a:cubicBezTo>
                    <a:pt x="5" y="3"/>
                    <a:pt x="5" y="8"/>
                    <a:pt x="9" y="10"/>
                  </a:cubicBezTo>
                  <a:cubicBezTo>
                    <a:pt x="8" y="14"/>
                    <a:pt x="4" y="9"/>
                    <a:pt x="4" y="7"/>
                  </a:cubicBezTo>
                  <a:cubicBezTo>
                    <a:pt x="0" y="7"/>
                    <a:pt x="0" y="2"/>
                    <a:pt x="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1" name="Freeform 48"/>
            <p:cNvSpPr>
              <a:spLocks/>
            </p:cNvSpPr>
            <p:nvPr/>
          </p:nvSpPr>
          <p:spPr bwMode="auto">
            <a:xfrm>
              <a:off x="7407275" y="1827212"/>
              <a:ext cx="55563" cy="244475"/>
            </a:xfrm>
            <a:custGeom>
              <a:avLst/>
              <a:gdLst>
                <a:gd name="T0" fmla="*/ 5 w 15"/>
                <a:gd name="T1" fmla="*/ 7 h 65"/>
                <a:gd name="T2" fmla="*/ 8 w 15"/>
                <a:gd name="T3" fmla="*/ 17 h 65"/>
                <a:gd name="T4" fmla="*/ 9 w 15"/>
                <a:gd name="T5" fmla="*/ 23 h 65"/>
                <a:gd name="T6" fmla="*/ 9 w 15"/>
                <a:gd name="T7" fmla="*/ 27 h 65"/>
                <a:gd name="T8" fmla="*/ 11 w 15"/>
                <a:gd name="T9" fmla="*/ 38 h 65"/>
                <a:gd name="T10" fmla="*/ 15 w 15"/>
                <a:gd name="T11" fmla="*/ 44 h 65"/>
                <a:gd name="T12" fmla="*/ 9 w 15"/>
                <a:gd name="T13" fmla="*/ 45 h 65"/>
                <a:gd name="T14" fmla="*/ 9 w 15"/>
                <a:gd name="T15" fmla="*/ 55 h 65"/>
                <a:gd name="T16" fmla="*/ 6 w 15"/>
                <a:gd name="T17" fmla="*/ 55 h 65"/>
                <a:gd name="T18" fmla="*/ 9 w 15"/>
                <a:gd name="T19" fmla="*/ 65 h 65"/>
                <a:gd name="T20" fmla="*/ 2 w 15"/>
                <a:gd name="T21" fmla="*/ 63 h 65"/>
                <a:gd name="T22" fmla="*/ 4 w 15"/>
                <a:gd name="T23" fmla="*/ 55 h 65"/>
                <a:gd name="T24" fmla="*/ 1 w 15"/>
                <a:gd name="T25" fmla="*/ 51 h 65"/>
                <a:gd name="T26" fmla="*/ 4 w 15"/>
                <a:gd name="T27" fmla="*/ 34 h 65"/>
                <a:gd name="T28" fmla="*/ 1 w 15"/>
                <a:gd name="T29" fmla="*/ 27 h 65"/>
                <a:gd name="T30" fmla="*/ 1 w 15"/>
                <a:gd name="T31" fmla="*/ 17 h 65"/>
                <a:gd name="T32" fmla="*/ 5 w 15"/>
                <a:gd name="T33" fmla="*/ 13 h 65"/>
                <a:gd name="T34" fmla="*/ 6 w 15"/>
                <a:gd name="T35" fmla="*/ 9 h 65"/>
                <a:gd name="T36" fmla="*/ 5 w 15"/>
                <a:gd name="T37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65">
                  <a:moveTo>
                    <a:pt x="5" y="7"/>
                  </a:moveTo>
                  <a:cubicBezTo>
                    <a:pt x="11" y="0"/>
                    <a:pt x="5" y="15"/>
                    <a:pt x="8" y="17"/>
                  </a:cubicBezTo>
                  <a:cubicBezTo>
                    <a:pt x="10" y="19"/>
                    <a:pt x="6" y="20"/>
                    <a:pt x="9" y="23"/>
                  </a:cubicBezTo>
                  <a:cubicBezTo>
                    <a:pt x="11" y="25"/>
                    <a:pt x="9" y="25"/>
                    <a:pt x="9" y="27"/>
                  </a:cubicBezTo>
                  <a:cubicBezTo>
                    <a:pt x="9" y="28"/>
                    <a:pt x="12" y="33"/>
                    <a:pt x="11" y="38"/>
                  </a:cubicBezTo>
                  <a:cubicBezTo>
                    <a:pt x="10" y="42"/>
                    <a:pt x="13" y="43"/>
                    <a:pt x="15" y="44"/>
                  </a:cubicBezTo>
                  <a:cubicBezTo>
                    <a:pt x="14" y="47"/>
                    <a:pt x="11" y="47"/>
                    <a:pt x="9" y="45"/>
                  </a:cubicBezTo>
                  <a:cubicBezTo>
                    <a:pt x="8" y="49"/>
                    <a:pt x="9" y="55"/>
                    <a:pt x="9" y="55"/>
                  </a:cubicBezTo>
                  <a:cubicBezTo>
                    <a:pt x="9" y="55"/>
                    <a:pt x="6" y="55"/>
                    <a:pt x="6" y="55"/>
                  </a:cubicBezTo>
                  <a:cubicBezTo>
                    <a:pt x="6" y="58"/>
                    <a:pt x="10" y="59"/>
                    <a:pt x="9" y="65"/>
                  </a:cubicBezTo>
                  <a:cubicBezTo>
                    <a:pt x="5" y="63"/>
                    <a:pt x="5" y="65"/>
                    <a:pt x="2" y="63"/>
                  </a:cubicBezTo>
                  <a:cubicBezTo>
                    <a:pt x="5" y="60"/>
                    <a:pt x="1" y="59"/>
                    <a:pt x="4" y="55"/>
                  </a:cubicBezTo>
                  <a:cubicBezTo>
                    <a:pt x="4" y="53"/>
                    <a:pt x="2" y="51"/>
                    <a:pt x="1" y="51"/>
                  </a:cubicBezTo>
                  <a:cubicBezTo>
                    <a:pt x="2" y="47"/>
                    <a:pt x="5" y="41"/>
                    <a:pt x="4" y="34"/>
                  </a:cubicBezTo>
                  <a:cubicBezTo>
                    <a:pt x="3" y="31"/>
                    <a:pt x="1" y="29"/>
                    <a:pt x="1" y="27"/>
                  </a:cubicBezTo>
                  <a:cubicBezTo>
                    <a:pt x="0" y="23"/>
                    <a:pt x="4" y="20"/>
                    <a:pt x="1" y="17"/>
                  </a:cubicBezTo>
                  <a:cubicBezTo>
                    <a:pt x="1" y="15"/>
                    <a:pt x="3" y="14"/>
                    <a:pt x="5" y="13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7" y="8"/>
                    <a:pt x="6" y="7"/>
                    <a:pt x="5" y="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2" name="Freeform 49"/>
            <p:cNvSpPr>
              <a:spLocks/>
            </p:cNvSpPr>
            <p:nvPr/>
          </p:nvSpPr>
          <p:spPr bwMode="auto">
            <a:xfrm>
              <a:off x="792162" y="1854200"/>
              <a:ext cx="14288" cy="25400"/>
            </a:xfrm>
            <a:custGeom>
              <a:avLst/>
              <a:gdLst>
                <a:gd name="T0" fmla="*/ 1 w 4"/>
                <a:gd name="T1" fmla="*/ 0 h 7"/>
                <a:gd name="T2" fmla="*/ 0 w 4"/>
                <a:gd name="T3" fmla="*/ 5 h 7"/>
                <a:gd name="T4" fmla="*/ 0 w 4"/>
                <a:gd name="T5" fmla="*/ 2 h 7"/>
                <a:gd name="T6" fmla="*/ 1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0"/>
                    <a:pt x="3" y="7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3" name="Freeform 50"/>
            <p:cNvSpPr>
              <a:spLocks/>
            </p:cNvSpPr>
            <p:nvPr/>
          </p:nvSpPr>
          <p:spPr bwMode="auto">
            <a:xfrm>
              <a:off x="3090862" y="1939925"/>
              <a:ext cx="157163" cy="131763"/>
            </a:xfrm>
            <a:custGeom>
              <a:avLst/>
              <a:gdLst>
                <a:gd name="T0" fmla="*/ 18 w 42"/>
                <a:gd name="T1" fmla="*/ 0 h 35"/>
                <a:gd name="T2" fmla="*/ 22 w 42"/>
                <a:gd name="T3" fmla="*/ 3 h 35"/>
                <a:gd name="T4" fmla="*/ 21 w 42"/>
                <a:gd name="T5" fmla="*/ 8 h 35"/>
                <a:gd name="T6" fmla="*/ 27 w 42"/>
                <a:gd name="T7" fmla="*/ 11 h 35"/>
                <a:gd name="T8" fmla="*/ 35 w 42"/>
                <a:gd name="T9" fmla="*/ 14 h 35"/>
                <a:gd name="T10" fmla="*/ 34 w 42"/>
                <a:gd name="T11" fmla="*/ 19 h 35"/>
                <a:gd name="T12" fmla="*/ 38 w 42"/>
                <a:gd name="T13" fmla="*/ 21 h 35"/>
                <a:gd name="T14" fmla="*/ 41 w 42"/>
                <a:gd name="T15" fmla="*/ 25 h 35"/>
                <a:gd name="T16" fmla="*/ 38 w 42"/>
                <a:gd name="T17" fmla="*/ 32 h 35"/>
                <a:gd name="T18" fmla="*/ 36 w 42"/>
                <a:gd name="T19" fmla="*/ 29 h 35"/>
                <a:gd name="T20" fmla="*/ 28 w 42"/>
                <a:gd name="T21" fmla="*/ 29 h 35"/>
                <a:gd name="T22" fmla="*/ 22 w 42"/>
                <a:gd name="T23" fmla="*/ 35 h 35"/>
                <a:gd name="T24" fmla="*/ 20 w 42"/>
                <a:gd name="T25" fmla="*/ 31 h 35"/>
                <a:gd name="T26" fmla="*/ 15 w 42"/>
                <a:gd name="T27" fmla="*/ 29 h 35"/>
                <a:gd name="T28" fmla="*/ 10 w 42"/>
                <a:gd name="T29" fmla="*/ 25 h 35"/>
                <a:gd name="T30" fmla="*/ 0 w 42"/>
                <a:gd name="T31" fmla="*/ 26 h 35"/>
                <a:gd name="T32" fmla="*/ 1 w 42"/>
                <a:gd name="T33" fmla="*/ 21 h 35"/>
                <a:gd name="T34" fmla="*/ 7 w 42"/>
                <a:gd name="T35" fmla="*/ 18 h 35"/>
                <a:gd name="T36" fmla="*/ 10 w 42"/>
                <a:gd name="T37" fmla="*/ 12 h 35"/>
                <a:gd name="T38" fmla="*/ 11 w 42"/>
                <a:gd name="T39" fmla="*/ 5 h 35"/>
                <a:gd name="T40" fmla="*/ 14 w 42"/>
                <a:gd name="T41" fmla="*/ 5 h 35"/>
                <a:gd name="T42" fmla="*/ 14 w 42"/>
                <a:gd name="T43" fmla="*/ 3 h 35"/>
                <a:gd name="T44" fmla="*/ 18 w 42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35">
                  <a:moveTo>
                    <a:pt x="18" y="0"/>
                  </a:moveTo>
                  <a:cubicBezTo>
                    <a:pt x="20" y="0"/>
                    <a:pt x="20" y="2"/>
                    <a:pt x="22" y="3"/>
                  </a:cubicBezTo>
                  <a:cubicBezTo>
                    <a:pt x="22" y="5"/>
                    <a:pt x="18" y="5"/>
                    <a:pt x="21" y="8"/>
                  </a:cubicBezTo>
                  <a:cubicBezTo>
                    <a:pt x="20" y="12"/>
                    <a:pt x="25" y="10"/>
                    <a:pt x="27" y="11"/>
                  </a:cubicBezTo>
                  <a:cubicBezTo>
                    <a:pt x="28" y="12"/>
                    <a:pt x="30" y="16"/>
                    <a:pt x="35" y="14"/>
                  </a:cubicBezTo>
                  <a:cubicBezTo>
                    <a:pt x="35" y="17"/>
                    <a:pt x="38" y="18"/>
                    <a:pt x="34" y="19"/>
                  </a:cubicBezTo>
                  <a:cubicBezTo>
                    <a:pt x="33" y="22"/>
                    <a:pt x="37" y="20"/>
                    <a:pt x="38" y="21"/>
                  </a:cubicBezTo>
                  <a:cubicBezTo>
                    <a:pt x="39" y="22"/>
                    <a:pt x="37" y="27"/>
                    <a:pt x="41" y="25"/>
                  </a:cubicBezTo>
                  <a:cubicBezTo>
                    <a:pt x="42" y="29"/>
                    <a:pt x="37" y="28"/>
                    <a:pt x="38" y="32"/>
                  </a:cubicBezTo>
                  <a:cubicBezTo>
                    <a:pt x="36" y="32"/>
                    <a:pt x="37" y="30"/>
                    <a:pt x="36" y="29"/>
                  </a:cubicBezTo>
                  <a:cubicBezTo>
                    <a:pt x="31" y="29"/>
                    <a:pt x="32" y="31"/>
                    <a:pt x="28" y="29"/>
                  </a:cubicBezTo>
                  <a:cubicBezTo>
                    <a:pt x="26" y="31"/>
                    <a:pt x="22" y="31"/>
                    <a:pt x="22" y="35"/>
                  </a:cubicBezTo>
                  <a:cubicBezTo>
                    <a:pt x="20" y="35"/>
                    <a:pt x="21" y="32"/>
                    <a:pt x="20" y="31"/>
                  </a:cubicBezTo>
                  <a:cubicBezTo>
                    <a:pt x="19" y="30"/>
                    <a:pt x="16" y="30"/>
                    <a:pt x="15" y="29"/>
                  </a:cubicBezTo>
                  <a:cubicBezTo>
                    <a:pt x="14" y="28"/>
                    <a:pt x="13" y="26"/>
                    <a:pt x="10" y="25"/>
                  </a:cubicBezTo>
                  <a:cubicBezTo>
                    <a:pt x="5" y="24"/>
                    <a:pt x="5" y="28"/>
                    <a:pt x="0" y="26"/>
                  </a:cubicBezTo>
                  <a:cubicBezTo>
                    <a:pt x="1" y="25"/>
                    <a:pt x="1" y="23"/>
                    <a:pt x="1" y="21"/>
                  </a:cubicBezTo>
                  <a:cubicBezTo>
                    <a:pt x="6" y="23"/>
                    <a:pt x="2" y="16"/>
                    <a:pt x="7" y="18"/>
                  </a:cubicBezTo>
                  <a:cubicBezTo>
                    <a:pt x="5" y="15"/>
                    <a:pt x="9" y="14"/>
                    <a:pt x="10" y="12"/>
                  </a:cubicBezTo>
                  <a:cubicBezTo>
                    <a:pt x="11" y="11"/>
                    <a:pt x="9" y="8"/>
                    <a:pt x="11" y="5"/>
                  </a:cubicBezTo>
                  <a:cubicBezTo>
                    <a:pt x="12" y="5"/>
                    <a:pt x="14" y="6"/>
                    <a:pt x="14" y="5"/>
                  </a:cubicBezTo>
                  <a:cubicBezTo>
                    <a:pt x="14" y="5"/>
                    <a:pt x="14" y="3"/>
                    <a:pt x="14" y="3"/>
                  </a:cubicBezTo>
                  <a:cubicBezTo>
                    <a:pt x="15" y="1"/>
                    <a:pt x="18" y="2"/>
                    <a:pt x="1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4" name="Freeform 51"/>
            <p:cNvSpPr>
              <a:spLocks/>
            </p:cNvSpPr>
            <p:nvPr/>
          </p:nvSpPr>
          <p:spPr bwMode="auto">
            <a:xfrm>
              <a:off x="3008312" y="1981200"/>
              <a:ext cx="33338" cy="33338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4 h 9"/>
                <a:gd name="T4" fmla="*/ 0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9"/>
                    <a:pt x="0" y="5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5" name="Freeform 52"/>
            <p:cNvSpPr>
              <a:spLocks/>
            </p:cNvSpPr>
            <p:nvPr/>
          </p:nvSpPr>
          <p:spPr bwMode="auto">
            <a:xfrm>
              <a:off x="7388225" y="2112962"/>
              <a:ext cx="112713" cy="77788"/>
            </a:xfrm>
            <a:custGeom>
              <a:avLst/>
              <a:gdLst>
                <a:gd name="T0" fmla="*/ 9 w 30"/>
                <a:gd name="T1" fmla="*/ 0 h 21"/>
                <a:gd name="T2" fmla="*/ 10 w 30"/>
                <a:gd name="T3" fmla="*/ 2 h 21"/>
                <a:gd name="T4" fmla="*/ 16 w 30"/>
                <a:gd name="T5" fmla="*/ 7 h 21"/>
                <a:gd name="T6" fmla="*/ 30 w 30"/>
                <a:gd name="T7" fmla="*/ 6 h 21"/>
                <a:gd name="T8" fmla="*/ 24 w 30"/>
                <a:gd name="T9" fmla="*/ 14 h 21"/>
                <a:gd name="T10" fmla="*/ 20 w 30"/>
                <a:gd name="T11" fmla="*/ 13 h 21"/>
                <a:gd name="T12" fmla="*/ 14 w 30"/>
                <a:gd name="T13" fmla="*/ 16 h 21"/>
                <a:gd name="T14" fmla="*/ 13 w 30"/>
                <a:gd name="T15" fmla="*/ 20 h 21"/>
                <a:gd name="T16" fmla="*/ 6 w 30"/>
                <a:gd name="T17" fmla="*/ 17 h 21"/>
                <a:gd name="T18" fmla="*/ 9 w 30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1">
                  <a:moveTo>
                    <a:pt x="9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5"/>
                    <a:pt x="15" y="4"/>
                    <a:pt x="16" y="7"/>
                  </a:cubicBezTo>
                  <a:cubicBezTo>
                    <a:pt x="20" y="5"/>
                    <a:pt x="24" y="8"/>
                    <a:pt x="30" y="6"/>
                  </a:cubicBezTo>
                  <a:cubicBezTo>
                    <a:pt x="29" y="10"/>
                    <a:pt x="24" y="10"/>
                    <a:pt x="24" y="14"/>
                  </a:cubicBezTo>
                  <a:cubicBezTo>
                    <a:pt x="22" y="15"/>
                    <a:pt x="22" y="13"/>
                    <a:pt x="20" y="13"/>
                  </a:cubicBezTo>
                  <a:cubicBezTo>
                    <a:pt x="17" y="12"/>
                    <a:pt x="15" y="19"/>
                    <a:pt x="14" y="16"/>
                  </a:cubicBezTo>
                  <a:cubicBezTo>
                    <a:pt x="12" y="16"/>
                    <a:pt x="13" y="18"/>
                    <a:pt x="13" y="20"/>
                  </a:cubicBezTo>
                  <a:cubicBezTo>
                    <a:pt x="9" y="21"/>
                    <a:pt x="9" y="12"/>
                    <a:pt x="6" y="17"/>
                  </a:cubicBezTo>
                  <a:cubicBezTo>
                    <a:pt x="0" y="13"/>
                    <a:pt x="4" y="3"/>
                    <a:pt x="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6" name="Freeform 53"/>
            <p:cNvSpPr>
              <a:spLocks/>
            </p:cNvSpPr>
            <p:nvPr/>
          </p:nvSpPr>
          <p:spPr bwMode="auto">
            <a:xfrm>
              <a:off x="7192962" y="2206625"/>
              <a:ext cx="214313" cy="184150"/>
            </a:xfrm>
            <a:custGeom>
              <a:avLst/>
              <a:gdLst>
                <a:gd name="T0" fmla="*/ 51 w 57"/>
                <a:gd name="T1" fmla="*/ 0 h 49"/>
                <a:gd name="T2" fmla="*/ 55 w 57"/>
                <a:gd name="T3" fmla="*/ 2 h 49"/>
                <a:gd name="T4" fmla="*/ 55 w 57"/>
                <a:gd name="T5" fmla="*/ 23 h 49"/>
                <a:gd name="T6" fmla="*/ 53 w 57"/>
                <a:gd name="T7" fmla="*/ 20 h 49"/>
                <a:gd name="T8" fmla="*/ 53 w 57"/>
                <a:gd name="T9" fmla="*/ 28 h 49"/>
                <a:gd name="T10" fmla="*/ 51 w 57"/>
                <a:gd name="T11" fmla="*/ 27 h 49"/>
                <a:gd name="T12" fmla="*/ 51 w 57"/>
                <a:gd name="T13" fmla="*/ 41 h 49"/>
                <a:gd name="T14" fmla="*/ 48 w 57"/>
                <a:gd name="T15" fmla="*/ 40 h 49"/>
                <a:gd name="T16" fmla="*/ 44 w 57"/>
                <a:gd name="T17" fmla="*/ 42 h 49"/>
                <a:gd name="T18" fmla="*/ 41 w 57"/>
                <a:gd name="T19" fmla="*/ 41 h 49"/>
                <a:gd name="T20" fmla="*/ 35 w 57"/>
                <a:gd name="T21" fmla="*/ 42 h 49"/>
                <a:gd name="T22" fmla="*/ 28 w 57"/>
                <a:gd name="T23" fmla="*/ 44 h 49"/>
                <a:gd name="T24" fmla="*/ 25 w 57"/>
                <a:gd name="T25" fmla="*/ 49 h 49"/>
                <a:gd name="T26" fmla="*/ 20 w 57"/>
                <a:gd name="T27" fmla="*/ 42 h 49"/>
                <a:gd name="T28" fmla="*/ 17 w 57"/>
                <a:gd name="T29" fmla="*/ 45 h 49"/>
                <a:gd name="T30" fmla="*/ 14 w 57"/>
                <a:gd name="T31" fmla="*/ 44 h 49"/>
                <a:gd name="T32" fmla="*/ 0 w 57"/>
                <a:gd name="T33" fmla="*/ 47 h 49"/>
                <a:gd name="T34" fmla="*/ 2 w 57"/>
                <a:gd name="T35" fmla="*/ 41 h 49"/>
                <a:gd name="T36" fmla="*/ 4 w 57"/>
                <a:gd name="T37" fmla="*/ 42 h 49"/>
                <a:gd name="T38" fmla="*/ 6 w 57"/>
                <a:gd name="T39" fmla="*/ 40 h 49"/>
                <a:gd name="T40" fmla="*/ 25 w 57"/>
                <a:gd name="T41" fmla="*/ 38 h 49"/>
                <a:gd name="T42" fmla="*/ 28 w 57"/>
                <a:gd name="T43" fmla="*/ 28 h 49"/>
                <a:gd name="T44" fmla="*/ 31 w 57"/>
                <a:gd name="T45" fmla="*/ 26 h 49"/>
                <a:gd name="T46" fmla="*/ 39 w 57"/>
                <a:gd name="T47" fmla="*/ 27 h 49"/>
                <a:gd name="T48" fmla="*/ 39 w 57"/>
                <a:gd name="T49" fmla="*/ 21 h 49"/>
                <a:gd name="T50" fmla="*/ 41 w 57"/>
                <a:gd name="T51" fmla="*/ 24 h 49"/>
                <a:gd name="T52" fmla="*/ 42 w 57"/>
                <a:gd name="T53" fmla="*/ 17 h 49"/>
                <a:gd name="T54" fmla="*/ 46 w 57"/>
                <a:gd name="T55" fmla="*/ 6 h 49"/>
                <a:gd name="T56" fmla="*/ 51 w 57"/>
                <a:gd name="T5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49">
                  <a:moveTo>
                    <a:pt x="51" y="0"/>
                  </a:moveTo>
                  <a:cubicBezTo>
                    <a:pt x="53" y="0"/>
                    <a:pt x="53" y="2"/>
                    <a:pt x="55" y="2"/>
                  </a:cubicBezTo>
                  <a:cubicBezTo>
                    <a:pt x="55" y="12"/>
                    <a:pt x="57" y="17"/>
                    <a:pt x="55" y="23"/>
                  </a:cubicBezTo>
                  <a:cubicBezTo>
                    <a:pt x="54" y="23"/>
                    <a:pt x="54" y="21"/>
                    <a:pt x="53" y="20"/>
                  </a:cubicBezTo>
                  <a:cubicBezTo>
                    <a:pt x="50" y="21"/>
                    <a:pt x="54" y="26"/>
                    <a:pt x="53" y="28"/>
                  </a:cubicBezTo>
                  <a:cubicBezTo>
                    <a:pt x="52" y="28"/>
                    <a:pt x="52" y="27"/>
                    <a:pt x="51" y="2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5" y="38"/>
                    <a:pt x="45" y="42"/>
                    <a:pt x="44" y="42"/>
                  </a:cubicBezTo>
                  <a:cubicBezTo>
                    <a:pt x="43" y="43"/>
                    <a:pt x="42" y="41"/>
                    <a:pt x="41" y="41"/>
                  </a:cubicBezTo>
                  <a:cubicBezTo>
                    <a:pt x="40" y="41"/>
                    <a:pt x="37" y="42"/>
                    <a:pt x="35" y="42"/>
                  </a:cubicBezTo>
                  <a:cubicBezTo>
                    <a:pt x="35" y="43"/>
                    <a:pt x="32" y="45"/>
                    <a:pt x="28" y="44"/>
                  </a:cubicBezTo>
                  <a:cubicBezTo>
                    <a:pt x="26" y="44"/>
                    <a:pt x="27" y="49"/>
                    <a:pt x="25" y="49"/>
                  </a:cubicBezTo>
                  <a:cubicBezTo>
                    <a:pt x="22" y="48"/>
                    <a:pt x="20" y="47"/>
                    <a:pt x="20" y="42"/>
                  </a:cubicBezTo>
                  <a:cubicBezTo>
                    <a:pt x="17" y="41"/>
                    <a:pt x="18" y="45"/>
                    <a:pt x="17" y="45"/>
                  </a:cubicBezTo>
                  <a:cubicBezTo>
                    <a:pt x="15" y="46"/>
                    <a:pt x="15" y="44"/>
                    <a:pt x="14" y="44"/>
                  </a:cubicBezTo>
                  <a:cubicBezTo>
                    <a:pt x="9" y="45"/>
                    <a:pt x="4" y="49"/>
                    <a:pt x="0" y="47"/>
                  </a:cubicBezTo>
                  <a:cubicBezTo>
                    <a:pt x="1" y="45"/>
                    <a:pt x="2" y="43"/>
                    <a:pt x="2" y="41"/>
                  </a:cubicBezTo>
                  <a:cubicBezTo>
                    <a:pt x="3" y="40"/>
                    <a:pt x="4" y="42"/>
                    <a:pt x="4" y="42"/>
                  </a:cubicBezTo>
                  <a:cubicBezTo>
                    <a:pt x="6" y="42"/>
                    <a:pt x="5" y="40"/>
                    <a:pt x="6" y="40"/>
                  </a:cubicBezTo>
                  <a:cubicBezTo>
                    <a:pt x="11" y="39"/>
                    <a:pt x="20" y="40"/>
                    <a:pt x="25" y="38"/>
                  </a:cubicBezTo>
                  <a:cubicBezTo>
                    <a:pt x="23" y="32"/>
                    <a:pt x="30" y="34"/>
                    <a:pt x="28" y="28"/>
                  </a:cubicBezTo>
                  <a:cubicBezTo>
                    <a:pt x="31" y="30"/>
                    <a:pt x="31" y="30"/>
                    <a:pt x="31" y="26"/>
                  </a:cubicBezTo>
                  <a:cubicBezTo>
                    <a:pt x="34" y="29"/>
                    <a:pt x="37" y="24"/>
                    <a:pt x="39" y="27"/>
                  </a:cubicBezTo>
                  <a:cubicBezTo>
                    <a:pt x="40" y="26"/>
                    <a:pt x="39" y="22"/>
                    <a:pt x="39" y="21"/>
                  </a:cubicBezTo>
                  <a:cubicBezTo>
                    <a:pt x="41" y="20"/>
                    <a:pt x="41" y="24"/>
                    <a:pt x="41" y="24"/>
                  </a:cubicBezTo>
                  <a:cubicBezTo>
                    <a:pt x="42" y="25"/>
                    <a:pt x="45" y="23"/>
                    <a:pt x="42" y="17"/>
                  </a:cubicBezTo>
                  <a:cubicBezTo>
                    <a:pt x="47" y="16"/>
                    <a:pt x="45" y="10"/>
                    <a:pt x="46" y="6"/>
                  </a:cubicBezTo>
                  <a:cubicBezTo>
                    <a:pt x="47" y="4"/>
                    <a:pt x="52" y="4"/>
                    <a:pt x="5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7" name="Freeform 54"/>
            <p:cNvSpPr>
              <a:spLocks/>
            </p:cNvSpPr>
            <p:nvPr/>
          </p:nvSpPr>
          <p:spPr bwMode="auto">
            <a:xfrm>
              <a:off x="4549775" y="2217737"/>
              <a:ext cx="38100" cy="41275"/>
            </a:xfrm>
            <a:custGeom>
              <a:avLst/>
              <a:gdLst>
                <a:gd name="T0" fmla="*/ 4 w 10"/>
                <a:gd name="T1" fmla="*/ 0 h 11"/>
                <a:gd name="T2" fmla="*/ 1 w 10"/>
                <a:gd name="T3" fmla="*/ 10 h 11"/>
                <a:gd name="T4" fmla="*/ 4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0"/>
                  </a:moveTo>
                  <a:cubicBezTo>
                    <a:pt x="10" y="0"/>
                    <a:pt x="8" y="11"/>
                    <a:pt x="1" y="10"/>
                  </a:cubicBezTo>
                  <a:cubicBezTo>
                    <a:pt x="4" y="9"/>
                    <a:pt x="0" y="1"/>
                    <a:pt x="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8" name="Freeform 55"/>
            <p:cNvSpPr>
              <a:spLocks/>
            </p:cNvSpPr>
            <p:nvPr/>
          </p:nvSpPr>
          <p:spPr bwMode="auto">
            <a:xfrm>
              <a:off x="4640262" y="2278062"/>
              <a:ext cx="55563" cy="41275"/>
            </a:xfrm>
            <a:custGeom>
              <a:avLst/>
              <a:gdLst>
                <a:gd name="T0" fmla="*/ 12 w 15"/>
                <a:gd name="T1" fmla="*/ 2 h 11"/>
                <a:gd name="T2" fmla="*/ 15 w 15"/>
                <a:gd name="T3" fmla="*/ 9 h 11"/>
                <a:gd name="T4" fmla="*/ 8 w 15"/>
                <a:gd name="T5" fmla="*/ 9 h 11"/>
                <a:gd name="T6" fmla="*/ 8 w 15"/>
                <a:gd name="T7" fmla="*/ 8 h 11"/>
                <a:gd name="T8" fmla="*/ 2 w 15"/>
                <a:gd name="T9" fmla="*/ 7 h 11"/>
                <a:gd name="T10" fmla="*/ 12 w 15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12" y="2"/>
                  </a:moveTo>
                  <a:cubicBezTo>
                    <a:pt x="14" y="4"/>
                    <a:pt x="15" y="6"/>
                    <a:pt x="15" y="9"/>
                  </a:cubicBezTo>
                  <a:cubicBezTo>
                    <a:pt x="14" y="9"/>
                    <a:pt x="9" y="11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6" y="8"/>
                    <a:pt x="2" y="9"/>
                    <a:pt x="2" y="7"/>
                  </a:cubicBezTo>
                  <a:cubicBezTo>
                    <a:pt x="0" y="0"/>
                    <a:pt x="12" y="7"/>
                    <a:pt x="12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9" name="Freeform 56"/>
            <p:cNvSpPr>
              <a:spLocks/>
            </p:cNvSpPr>
            <p:nvPr/>
          </p:nvSpPr>
          <p:spPr bwMode="auto">
            <a:xfrm>
              <a:off x="5067300" y="2352675"/>
              <a:ext cx="41275" cy="19050"/>
            </a:xfrm>
            <a:custGeom>
              <a:avLst/>
              <a:gdLst>
                <a:gd name="T0" fmla="*/ 0 w 11"/>
                <a:gd name="T1" fmla="*/ 5 h 5"/>
                <a:gd name="T2" fmla="*/ 6 w 11"/>
                <a:gd name="T3" fmla="*/ 1 h 5"/>
                <a:gd name="T4" fmla="*/ 5 w 11"/>
                <a:gd name="T5" fmla="*/ 2 h 5"/>
                <a:gd name="T6" fmla="*/ 0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0" y="1"/>
                    <a:pt x="2" y="0"/>
                    <a:pt x="6" y="1"/>
                  </a:cubicBezTo>
                  <a:cubicBezTo>
                    <a:pt x="11" y="0"/>
                    <a:pt x="8" y="3"/>
                    <a:pt x="5" y="2"/>
                  </a:cubicBezTo>
                  <a:cubicBezTo>
                    <a:pt x="3" y="3"/>
                    <a:pt x="3" y="5"/>
                    <a:pt x="0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0" name="Freeform 57"/>
            <p:cNvSpPr>
              <a:spLocks/>
            </p:cNvSpPr>
            <p:nvPr/>
          </p:nvSpPr>
          <p:spPr bwMode="auto">
            <a:xfrm>
              <a:off x="7212012" y="2386012"/>
              <a:ext cx="41275" cy="22225"/>
            </a:xfrm>
            <a:custGeom>
              <a:avLst/>
              <a:gdLst>
                <a:gd name="T0" fmla="*/ 9 w 11"/>
                <a:gd name="T1" fmla="*/ 0 h 6"/>
                <a:gd name="T2" fmla="*/ 6 w 11"/>
                <a:gd name="T3" fmla="*/ 6 h 6"/>
                <a:gd name="T4" fmla="*/ 1 w 11"/>
                <a:gd name="T5" fmla="*/ 1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11" y="5"/>
                    <a:pt x="5" y="1"/>
                    <a:pt x="6" y="6"/>
                  </a:cubicBezTo>
                  <a:cubicBezTo>
                    <a:pt x="3" y="6"/>
                    <a:pt x="0" y="5"/>
                    <a:pt x="1" y="1"/>
                  </a:cubicBezTo>
                  <a:cubicBezTo>
                    <a:pt x="4" y="5"/>
                    <a:pt x="5" y="0"/>
                    <a:pt x="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1" name="Freeform 58"/>
            <p:cNvSpPr>
              <a:spLocks/>
            </p:cNvSpPr>
            <p:nvPr/>
          </p:nvSpPr>
          <p:spPr bwMode="auto">
            <a:xfrm>
              <a:off x="7145337" y="2386012"/>
              <a:ext cx="55563" cy="60325"/>
            </a:xfrm>
            <a:custGeom>
              <a:avLst/>
              <a:gdLst>
                <a:gd name="T0" fmla="*/ 13 w 15"/>
                <a:gd name="T1" fmla="*/ 3 h 16"/>
                <a:gd name="T2" fmla="*/ 13 w 15"/>
                <a:gd name="T3" fmla="*/ 13 h 16"/>
                <a:gd name="T4" fmla="*/ 5 w 15"/>
                <a:gd name="T5" fmla="*/ 14 h 16"/>
                <a:gd name="T6" fmla="*/ 1 w 15"/>
                <a:gd name="T7" fmla="*/ 8 h 16"/>
                <a:gd name="T8" fmla="*/ 1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3" y="3"/>
                  </a:moveTo>
                  <a:cubicBezTo>
                    <a:pt x="15" y="7"/>
                    <a:pt x="9" y="11"/>
                    <a:pt x="13" y="13"/>
                  </a:cubicBezTo>
                  <a:cubicBezTo>
                    <a:pt x="13" y="16"/>
                    <a:pt x="7" y="13"/>
                    <a:pt x="5" y="14"/>
                  </a:cubicBezTo>
                  <a:cubicBezTo>
                    <a:pt x="5" y="9"/>
                    <a:pt x="6" y="6"/>
                    <a:pt x="1" y="8"/>
                  </a:cubicBezTo>
                  <a:cubicBezTo>
                    <a:pt x="0" y="2"/>
                    <a:pt x="8" y="0"/>
                    <a:pt x="13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Freeform 59"/>
            <p:cNvSpPr>
              <a:spLocks/>
            </p:cNvSpPr>
            <p:nvPr/>
          </p:nvSpPr>
          <p:spPr bwMode="auto">
            <a:xfrm>
              <a:off x="6945312" y="2597150"/>
              <a:ext cx="34925" cy="52388"/>
            </a:xfrm>
            <a:custGeom>
              <a:avLst/>
              <a:gdLst>
                <a:gd name="T0" fmla="*/ 9 w 9"/>
                <a:gd name="T1" fmla="*/ 6 h 14"/>
                <a:gd name="T2" fmla="*/ 6 w 9"/>
                <a:gd name="T3" fmla="*/ 14 h 14"/>
                <a:gd name="T4" fmla="*/ 0 w 9"/>
                <a:gd name="T5" fmla="*/ 14 h 14"/>
                <a:gd name="T6" fmla="*/ 2 w 9"/>
                <a:gd name="T7" fmla="*/ 4 h 14"/>
                <a:gd name="T8" fmla="*/ 9 w 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6"/>
                  </a:moveTo>
                  <a:cubicBezTo>
                    <a:pt x="9" y="10"/>
                    <a:pt x="4" y="9"/>
                    <a:pt x="6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2"/>
                    <a:pt x="5" y="6"/>
                    <a:pt x="2" y="4"/>
                  </a:cubicBezTo>
                  <a:cubicBezTo>
                    <a:pt x="3" y="1"/>
                    <a:pt x="9" y="0"/>
                    <a:pt x="9" y="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3" name="Freeform 60"/>
            <p:cNvSpPr>
              <a:spLocks/>
            </p:cNvSpPr>
            <p:nvPr/>
          </p:nvSpPr>
          <p:spPr bwMode="auto">
            <a:xfrm>
              <a:off x="1995487" y="2622550"/>
              <a:ext cx="22225" cy="15875"/>
            </a:xfrm>
            <a:custGeom>
              <a:avLst/>
              <a:gdLst>
                <a:gd name="T0" fmla="*/ 0 w 6"/>
                <a:gd name="T1" fmla="*/ 2 h 4"/>
                <a:gd name="T2" fmla="*/ 6 w 6"/>
                <a:gd name="T3" fmla="*/ 0 h 4"/>
                <a:gd name="T4" fmla="*/ 4 w 6"/>
                <a:gd name="T5" fmla="*/ 4 h 4"/>
                <a:gd name="T6" fmla="*/ 2 w 6"/>
                <a:gd name="T7" fmla="*/ 4 h 4"/>
                <a:gd name="T8" fmla="*/ 0 w 6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1" y="2"/>
                    <a:pt x="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4" name="Freeform 61"/>
            <p:cNvSpPr>
              <a:spLocks/>
            </p:cNvSpPr>
            <p:nvPr/>
          </p:nvSpPr>
          <p:spPr bwMode="auto">
            <a:xfrm>
              <a:off x="2554287" y="2638425"/>
              <a:ext cx="214313" cy="85725"/>
            </a:xfrm>
            <a:custGeom>
              <a:avLst/>
              <a:gdLst>
                <a:gd name="T0" fmla="*/ 56 w 57"/>
                <a:gd name="T1" fmla="*/ 16 h 23"/>
                <a:gd name="T2" fmla="*/ 43 w 57"/>
                <a:gd name="T3" fmla="*/ 20 h 23"/>
                <a:gd name="T4" fmla="*/ 41 w 57"/>
                <a:gd name="T5" fmla="*/ 13 h 23"/>
                <a:gd name="T6" fmla="*/ 25 w 57"/>
                <a:gd name="T7" fmla="*/ 10 h 23"/>
                <a:gd name="T8" fmla="*/ 24 w 57"/>
                <a:gd name="T9" fmla="*/ 6 h 23"/>
                <a:gd name="T10" fmla="*/ 10 w 57"/>
                <a:gd name="T11" fmla="*/ 6 h 23"/>
                <a:gd name="T12" fmla="*/ 0 w 57"/>
                <a:gd name="T13" fmla="*/ 9 h 23"/>
                <a:gd name="T14" fmla="*/ 5 w 57"/>
                <a:gd name="T15" fmla="*/ 2 h 23"/>
                <a:gd name="T16" fmla="*/ 18 w 57"/>
                <a:gd name="T17" fmla="*/ 0 h 23"/>
                <a:gd name="T18" fmla="*/ 22 w 57"/>
                <a:gd name="T19" fmla="*/ 3 h 23"/>
                <a:gd name="T20" fmla="*/ 27 w 57"/>
                <a:gd name="T21" fmla="*/ 5 h 23"/>
                <a:gd name="T22" fmla="*/ 38 w 57"/>
                <a:gd name="T23" fmla="*/ 6 h 23"/>
                <a:gd name="T24" fmla="*/ 42 w 57"/>
                <a:gd name="T25" fmla="*/ 13 h 23"/>
                <a:gd name="T26" fmla="*/ 46 w 57"/>
                <a:gd name="T27" fmla="*/ 14 h 23"/>
                <a:gd name="T28" fmla="*/ 56 w 57"/>
                <a:gd name="T2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23">
                  <a:moveTo>
                    <a:pt x="56" y="16"/>
                  </a:moveTo>
                  <a:cubicBezTo>
                    <a:pt x="57" y="23"/>
                    <a:pt x="44" y="15"/>
                    <a:pt x="43" y="20"/>
                  </a:cubicBezTo>
                  <a:cubicBezTo>
                    <a:pt x="40" y="20"/>
                    <a:pt x="43" y="14"/>
                    <a:pt x="41" y="13"/>
                  </a:cubicBezTo>
                  <a:cubicBezTo>
                    <a:pt x="36" y="12"/>
                    <a:pt x="30" y="11"/>
                    <a:pt x="25" y="10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18" y="6"/>
                    <a:pt x="14" y="5"/>
                    <a:pt x="10" y="6"/>
                  </a:cubicBezTo>
                  <a:cubicBezTo>
                    <a:pt x="6" y="7"/>
                    <a:pt x="4" y="10"/>
                    <a:pt x="0" y="9"/>
                  </a:cubicBezTo>
                  <a:cubicBezTo>
                    <a:pt x="0" y="5"/>
                    <a:pt x="6" y="6"/>
                    <a:pt x="5" y="2"/>
                  </a:cubicBezTo>
                  <a:cubicBezTo>
                    <a:pt x="9" y="1"/>
                    <a:pt x="17" y="4"/>
                    <a:pt x="18" y="0"/>
                  </a:cubicBezTo>
                  <a:cubicBezTo>
                    <a:pt x="24" y="1"/>
                    <a:pt x="16" y="2"/>
                    <a:pt x="22" y="3"/>
                  </a:cubicBezTo>
                  <a:cubicBezTo>
                    <a:pt x="22" y="3"/>
                    <a:pt x="26" y="4"/>
                    <a:pt x="27" y="5"/>
                  </a:cubicBezTo>
                  <a:cubicBezTo>
                    <a:pt x="28" y="6"/>
                    <a:pt x="32" y="6"/>
                    <a:pt x="38" y="6"/>
                  </a:cubicBezTo>
                  <a:cubicBezTo>
                    <a:pt x="36" y="11"/>
                    <a:pt x="45" y="7"/>
                    <a:pt x="42" y="13"/>
                  </a:cubicBezTo>
                  <a:cubicBezTo>
                    <a:pt x="44" y="11"/>
                    <a:pt x="45" y="12"/>
                    <a:pt x="46" y="14"/>
                  </a:cubicBezTo>
                  <a:cubicBezTo>
                    <a:pt x="49" y="15"/>
                    <a:pt x="55" y="13"/>
                    <a:pt x="56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5" name="Freeform 62"/>
            <p:cNvSpPr>
              <a:spLocks/>
            </p:cNvSpPr>
            <p:nvPr/>
          </p:nvSpPr>
          <p:spPr bwMode="auto">
            <a:xfrm>
              <a:off x="2805112" y="2713038"/>
              <a:ext cx="90488" cy="49213"/>
            </a:xfrm>
            <a:custGeom>
              <a:avLst/>
              <a:gdLst>
                <a:gd name="T0" fmla="*/ 2 w 24"/>
                <a:gd name="T1" fmla="*/ 0 h 13"/>
                <a:gd name="T2" fmla="*/ 13 w 24"/>
                <a:gd name="T3" fmla="*/ 1 h 13"/>
                <a:gd name="T4" fmla="*/ 18 w 24"/>
                <a:gd name="T5" fmla="*/ 3 h 13"/>
                <a:gd name="T6" fmla="*/ 24 w 24"/>
                <a:gd name="T7" fmla="*/ 6 h 13"/>
                <a:gd name="T8" fmla="*/ 4 w 24"/>
                <a:gd name="T9" fmla="*/ 8 h 13"/>
                <a:gd name="T10" fmla="*/ 7 w 24"/>
                <a:gd name="T11" fmla="*/ 7 h 13"/>
                <a:gd name="T12" fmla="*/ 2 w 2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3">
                  <a:moveTo>
                    <a:pt x="2" y="0"/>
                  </a:moveTo>
                  <a:cubicBezTo>
                    <a:pt x="4" y="2"/>
                    <a:pt x="9" y="0"/>
                    <a:pt x="13" y="1"/>
                  </a:cubicBezTo>
                  <a:cubicBezTo>
                    <a:pt x="13" y="2"/>
                    <a:pt x="17" y="7"/>
                    <a:pt x="18" y="3"/>
                  </a:cubicBezTo>
                  <a:cubicBezTo>
                    <a:pt x="21" y="3"/>
                    <a:pt x="20" y="7"/>
                    <a:pt x="24" y="6"/>
                  </a:cubicBezTo>
                  <a:cubicBezTo>
                    <a:pt x="24" y="13"/>
                    <a:pt x="9" y="10"/>
                    <a:pt x="4" y="8"/>
                  </a:cubicBezTo>
                  <a:cubicBezTo>
                    <a:pt x="4" y="7"/>
                    <a:pt x="7" y="7"/>
                    <a:pt x="7" y="7"/>
                  </a:cubicBezTo>
                  <a:cubicBezTo>
                    <a:pt x="7" y="5"/>
                    <a:pt x="0" y="5"/>
                    <a:pt x="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6" name="Freeform 63"/>
            <p:cNvSpPr>
              <a:spLocks/>
            </p:cNvSpPr>
            <p:nvPr/>
          </p:nvSpPr>
          <p:spPr bwMode="auto">
            <a:xfrm>
              <a:off x="6699250" y="2716213"/>
              <a:ext cx="44450" cy="33338"/>
            </a:xfrm>
            <a:custGeom>
              <a:avLst/>
              <a:gdLst>
                <a:gd name="T0" fmla="*/ 10 w 12"/>
                <a:gd name="T1" fmla="*/ 0 h 9"/>
                <a:gd name="T2" fmla="*/ 7 w 12"/>
                <a:gd name="T3" fmla="*/ 9 h 9"/>
                <a:gd name="T4" fmla="*/ 0 w 12"/>
                <a:gd name="T5" fmla="*/ 3 h 9"/>
                <a:gd name="T6" fmla="*/ 3 w 12"/>
                <a:gd name="T7" fmla="*/ 0 h 9"/>
                <a:gd name="T8" fmla="*/ 10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cubicBezTo>
                    <a:pt x="12" y="6"/>
                    <a:pt x="7" y="4"/>
                    <a:pt x="7" y="9"/>
                  </a:cubicBezTo>
                  <a:cubicBezTo>
                    <a:pt x="4" y="8"/>
                    <a:pt x="0" y="8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2776537" y="2727325"/>
              <a:ext cx="33338" cy="26988"/>
            </a:xfrm>
            <a:custGeom>
              <a:avLst/>
              <a:gdLst>
                <a:gd name="T0" fmla="*/ 7 w 9"/>
                <a:gd name="T1" fmla="*/ 7 h 7"/>
                <a:gd name="T2" fmla="*/ 0 w 9"/>
                <a:gd name="T3" fmla="*/ 6 h 7"/>
                <a:gd name="T4" fmla="*/ 7 w 9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5" y="6"/>
                    <a:pt x="3" y="5"/>
                    <a:pt x="0" y="6"/>
                  </a:cubicBezTo>
                  <a:cubicBezTo>
                    <a:pt x="1" y="3"/>
                    <a:pt x="9" y="0"/>
                    <a:pt x="7" y="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2686050" y="2735263"/>
              <a:ext cx="41275" cy="26988"/>
            </a:xfrm>
            <a:custGeom>
              <a:avLst/>
              <a:gdLst>
                <a:gd name="T0" fmla="*/ 1 w 11"/>
                <a:gd name="T1" fmla="*/ 2 h 7"/>
                <a:gd name="T2" fmla="*/ 10 w 11"/>
                <a:gd name="T3" fmla="*/ 5 h 7"/>
                <a:gd name="T4" fmla="*/ 1 w 1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2"/>
                  </a:moveTo>
                  <a:cubicBezTo>
                    <a:pt x="4" y="3"/>
                    <a:pt x="11" y="0"/>
                    <a:pt x="10" y="5"/>
                  </a:cubicBezTo>
                  <a:cubicBezTo>
                    <a:pt x="7" y="4"/>
                    <a:pt x="0" y="7"/>
                    <a:pt x="1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9" name="Freeform 66"/>
            <p:cNvSpPr>
              <a:spLocks/>
            </p:cNvSpPr>
            <p:nvPr/>
          </p:nvSpPr>
          <p:spPr bwMode="auto">
            <a:xfrm>
              <a:off x="6934200" y="2749550"/>
              <a:ext cx="60325" cy="101600"/>
            </a:xfrm>
            <a:custGeom>
              <a:avLst/>
              <a:gdLst>
                <a:gd name="T0" fmla="*/ 7 w 16"/>
                <a:gd name="T1" fmla="*/ 0 h 27"/>
                <a:gd name="T2" fmla="*/ 13 w 16"/>
                <a:gd name="T3" fmla="*/ 0 h 27"/>
                <a:gd name="T4" fmla="*/ 16 w 16"/>
                <a:gd name="T5" fmla="*/ 10 h 27"/>
                <a:gd name="T6" fmla="*/ 12 w 16"/>
                <a:gd name="T7" fmla="*/ 14 h 27"/>
                <a:gd name="T8" fmla="*/ 10 w 16"/>
                <a:gd name="T9" fmla="*/ 18 h 27"/>
                <a:gd name="T10" fmla="*/ 9 w 16"/>
                <a:gd name="T11" fmla="*/ 25 h 27"/>
                <a:gd name="T12" fmla="*/ 5 w 16"/>
                <a:gd name="T13" fmla="*/ 21 h 27"/>
                <a:gd name="T14" fmla="*/ 0 w 16"/>
                <a:gd name="T15" fmla="*/ 15 h 27"/>
                <a:gd name="T16" fmla="*/ 3 w 16"/>
                <a:gd name="T17" fmla="*/ 7 h 27"/>
                <a:gd name="T18" fmla="*/ 7 w 1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7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6"/>
                    <a:pt x="16" y="10"/>
                  </a:cubicBezTo>
                  <a:cubicBezTo>
                    <a:pt x="13" y="10"/>
                    <a:pt x="15" y="14"/>
                    <a:pt x="12" y="14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9" y="20"/>
                    <a:pt x="12" y="25"/>
                    <a:pt x="9" y="25"/>
                  </a:cubicBezTo>
                  <a:cubicBezTo>
                    <a:pt x="4" y="27"/>
                    <a:pt x="8" y="21"/>
                    <a:pt x="5" y="21"/>
                  </a:cubicBezTo>
                  <a:cubicBezTo>
                    <a:pt x="3" y="21"/>
                    <a:pt x="2" y="17"/>
                    <a:pt x="0" y="15"/>
                  </a:cubicBezTo>
                  <a:cubicBezTo>
                    <a:pt x="0" y="11"/>
                    <a:pt x="5" y="13"/>
                    <a:pt x="3" y="7"/>
                  </a:cubicBezTo>
                  <a:cubicBezTo>
                    <a:pt x="7" y="10"/>
                    <a:pt x="7" y="3"/>
                    <a:pt x="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6994525" y="2836863"/>
              <a:ext cx="79375" cy="82550"/>
            </a:xfrm>
            <a:custGeom>
              <a:avLst/>
              <a:gdLst>
                <a:gd name="T0" fmla="*/ 11 w 21"/>
                <a:gd name="T1" fmla="*/ 2 h 22"/>
                <a:gd name="T2" fmla="*/ 15 w 21"/>
                <a:gd name="T3" fmla="*/ 6 h 22"/>
                <a:gd name="T4" fmla="*/ 14 w 21"/>
                <a:gd name="T5" fmla="*/ 8 h 22"/>
                <a:gd name="T6" fmla="*/ 15 w 21"/>
                <a:gd name="T7" fmla="*/ 11 h 22"/>
                <a:gd name="T8" fmla="*/ 21 w 21"/>
                <a:gd name="T9" fmla="*/ 18 h 22"/>
                <a:gd name="T10" fmla="*/ 18 w 21"/>
                <a:gd name="T11" fmla="*/ 22 h 22"/>
                <a:gd name="T12" fmla="*/ 14 w 21"/>
                <a:gd name="T13" fmla="*/ 22 h 22"/>
                <a:gd name="T14" fmla="*/ 7 w 21"/>
                <a:gd name="T15" fmla="*/ 15 h 22"/>
                <a:gd name="T16" fmla="*/ 10 w 21"/>
                <a:gd name="T17" fmla="*/ 12 h 22"/>
                <a:gd name="T18" fmla="*/ 0 w 21"/>
                <a:gd name="T19" fmla="*/ 4 h 22"/>
                <a:gd name="T20" fmla="*/ 11 w 21"/>
                <a:gd name="T2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1" y="2"/>
                  </a:moveTo>
                  <a:cubicBezTo>
                    <a:pt x="7" y="7"/>
                    <a:pt x="14" y="5"/>
                    <a:pt x="15" y="6"/>
                  </a:cubicBezTo>
                  <a:cubicBezTo>
                    <a:pt x="16" y="8"/>
                    <a:pt x="14" y="7"/>
                    <a:pt x="14" y="8"/>
                  </a:cubicBezTo>
                  <a:cubicBezTo>
                    <a:pt x="14" y="8"/>
                    <a:pt x="15" y="10"/>
                    <a:pt x="15" y="11"/>
                  </a:cubicBezTo>
                  <a:cubicBezTo>
                    <a:pt x="17" y="13"/>
                    <a:pt x="21" y="13"/>
                    <a:pt x="21" y="18"/>
                  </a:cubicBezTo>
                  <a:cubicBezTo>
                    <a:pt x="18" y="17"/>
                    <a:pt x="18" y="20"/>
                    <a:pt x="18" y="22"/>
                  </a:cubicBezTo>
                  <a:cubicBezTo>
                    <a:pt x="17" y="21"/>
                    <a:pt x="14" y="20"/>
                    <a:pt x="14" y="22"/>
                  </a:cubicBezTo>
                  <a:cubicBezTo>
                    <a:pt x="10" y="21"/>
                    <a:pt x="11" y="15"/>
                    <a:pt x="7" y="15"/>
                  </a:cubicBezTo>
                  <a:cubicBezTo>
                    <a:pt x="7" y="13"/>
                    <a:pt x="10" y="14"/>
                    <a:pt x="10" y="12"/>
                  </a:cubicBezTo>
                  <a:cubicBezTo>
                    <a:pt x="6" y="9"/>
                    <a:pt x="4" y="5"/>
                    <a:pt x="0" y="4"/>
                  </a:cubicBezTo>
                  <a:cubicBezTo>
                    <a:pt x="3" y="0"/>
                    <a:pt x="6" y="1"/>
                    <a:pt x="11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Rectangle 68"/>
            <p:cNvSpPr>
              <a:spLocks noChangeArrowheads="1"/>
            </p:cNvSpPr>
            <p:nvPr/>
          </p:nvSpPr>
          <p:spPr bwMode="auto">
            <a:xfrm>
              <a:off x="6961187" y="2870200"/>
              <a:ext cx="19050" cy="11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6986587" y="2884488"/>
              <a:ext cx="46038" cy="65088"/>
            </a:xfrm>
            <a:custGeom>
              <a:avLst/>
              <a:gdLst>
                <a:gd name="T0" fmla="*/ 12 w 12"/>
                <a:gd name="T1" fmla="*/ 14 h 17"/>
                <a:gd name="T2" fmla="*/ 5 w 12"/>
                <a:gd name="T3" fmla="*/ 16 h 17"/>
                <a:gd name="T4" fmla="*/ 0 w 12"/>
                <a:gd name="T5" fmla="*/ 9 h 17"/>
                <a:gd name="T6" fmla="*/ 12 w 12"/>
                <a:gd name="T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7">
                  <a:moveTo>
                    <a:pt x="12" y="14"/>
                  </a:moveTo>
                  <a:cubicBezTo>
                    <a:pt x="12" y="17"/>
                    <a:pt x="7" y="15"/>
                    <a:pt x="5" y="16"/>
                  </a:cubicBezTo>
                  <a:cubicBezTo>
                    <a:pt x="5" y="12"/>
                    <a:pt x="6" y="7"/>
                    <a:pt x="0" y="9"/>
                  </a:cubicBezTo>
                  <a:cubicBezTo>
                    <a:pt x="6" y="0"/>
                    <a:pt x="5" y="16"/>
                    <a:pt x="12" y="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3" name="Freeform 70"/>
            <p:cNvSpPr>
              <a:spLocks/>
            </p:cNvSpPr>
            <p:nvPr/>
          </p:nvSpPr>
          <p:spPr bwMode="auto">
            <a:xfrm>
              <a:off x="6080125" y="2938463"/>
              <a:ext cx="44450" cy="77788"/>
            </a:xfrm>
            <a:custGeom>
              <a:avLst/>
              <a:gdLst>
                <a:gd name="T0" fmla="*/ 3 w 12"/>
                <a:gd name="T1" fmla="*/ 2 h 21"/>
                <a:gd name="T2" fmla="*/ 7 w 12"/>
                <a:gd name="T3" fmla="*/ 6 h 21"/>
                <a:gd name="T4" fmla="*/ 8 w 12"/>
                <a:gd name="T5" fmla="*/ 7 h 21"/>
                <a:gd name="T6" fmla="*/ 11 w 12"/>
                <a:gd name="T7" fmla="*/ 10 h 21"/>
                <a:gd name="T8" fmla="*/ 10 w 12"/>
                <a:gd name="T9" fmla="*/ 12 h 21"/>
                <a:gd name="T10" fmla="*/ 11 w 12"/>
                <a:gd name="T11" fmla="*/ 19 h 21"/>
                <a:gd name="T12" fmla="*/ 8 w 12"/>
                <a:gd name="T13" fmla="*/ 21 h 21"/>
                <a:gd name="T14" fmla="*/ 3 w 12"/>
                <a:gd name="T1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3" y="2"/>
                  </a:moveTo>
                  <a:cubicBezTo>
                    <a:pt x="5" y="0"/>
                    <a:pt x="6" y="5"/>
                    <a:pt x="7" y="6"/>
                  </a:cubicBezTo>
                  <a:cubicBezTo>
                    <a:pt x="7" y="7"/>
                    <a:pt x="8" y="6"/>
                    <a:pt x="8" y="7"/>
                  </a:cubicBezTo>
                  <a:cubicBezTo>
                    <a:pt x="8" y="9"/>
                    <a:pt x="11" y="9"/>
                    <a:pt x="11" y="10"/>
                  </a:cubicBezTo>
                  <a:cubicBezTo>
                    <a:pt x="12" y="12"/>
                    <a:pt x="10" y="11"/>
                    <a:pt x="10" y="12"/>
                  </a:cubicBezTo>
                  <a:cubicBezTo>
                    <a:pt x="9" y="13"/>
                    <a:pt x="12" y="15"/>
                    <a:pt x="11" y="19"/>
                  </a:cubicBezTo>
                  <a:cubicBezTo>
                    <a:pt x="9" y="18"/>
                    <a:pt x="8" y="20"/>
                    <a:pt x="8" y="21"/>
                  </a:cubicBezTo>
                  <a:cubicBezTo>
                    <a:pt x="0" y="19"/>
                    <a:pt x="1" y="11"/>
                    <a:pt x="3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4" name="Freeform 71"/>
            <p:cNvSpPr>
              <a:spLocks/>
            </p:cNvSpPr>
            <p:nvPr/>
          </p:nvSpPr>
          <p:spPr bwMode="auto">
            <a:xfrm>
              <a:off x="7027862" y="2941638"/>
              <a:ext cx="57150" cy="85725"/>
            </a:xfrm>
            <a:custGeom>
              <a:avLst/>
              <a:gdLst>
                <a:gd name="T0" fmla="*/ 12 w 15"/>
                <a:gd name="T1" fmla="*/ 1 h 23"/>
                <a:gd name="T2" fmla="*/ 15 w 15"/>
                <a:gd name="T3" fmla="*/ 12 h 23"/>
                <a:gd name="T4" fmla="*/ 11 w 15"/>
                <a:gd name="T5" fmla="*/ 13 h 23"/>
                <a:gd name="T6" fmla="*/ 11 w 15"/>
                <a:gd name="T7" fmla="*/ 23 h 23"/>
                <a:gd name="T8" fmla="*/ 3 w 15"/>
                <a:gd name="T9" fmla="*/ 19 h 23"/>
                <a:gd name="T10" fmla="*/ 5 w 15"/>
                <a:gd name="T11" fmla="*/ 13 h 23"/>
                <a:gd name="T12" fmla="*/ 5 w 15"/>
                <a:gd name="T13" fmla="*/ 11 h 23"/>
                <a:gd name="T14" fmla="*/ 3 w 15"/>
                <a:gd name="T15" fmla="*/ 11 h 23"/>
                <a:gd name="T16" fmla="*/ 6 w 15"/>
                <a:gd name="T17" fmla="*/ 6 h 23"/>
                <a:gd name="T18" fmla="*/ 9 w 15"/>
                <a:gd name="T19" fmla="*/ 2 h 23"/>
                <a:gd name="T20" fmla="*/ 12 w 15"/>
                <a:gd name="T2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2" y="6"/>
                    <a:pt x="11" y="11"/>
                    <a:pt x="15" y="12"/>
                  </a:cubicBezTo>
                  <a:cubicBezTo>
                    <a:pt x="14" y="14"/>
                    <a:pt x="12" y="13"/>
                    <a:pt x="11" y="13"/>
                  </a:cubicBezTo>
                  <a:cubicBezTo>
                    <a:pt x="13" y="16"/>
                    <a:pt x="9" y="18"/>
                    <a:pt x="11" y="23"/>
                  </a:cubicBezTo>
                  <a:cubicBezTo>
                    <a:pt x="7" y="23"/>
                    <a:pt x="7" y="19"/>
                    <a:pt x="3" y="19"/>
                  </a:cubicBezTo>
                  <a:cubicBezTo>
                    <a:pt x="3" y="16"/>
                    <a:pt x="5" y="15"/>
                    <a:pt x="5" y="13"/>
                  </a:cubicBezTo>
                  <a:cubicBezTo>
                    <a:pt x="5" y="12"/>
                    <a:pt x="2" y="11"/>
                    <a:pt x="5" y="11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0" y="10"/>
                    <a:pt x="3" y="5"/>
                    <a:pt x="6" y="6"/>
                  </a:cubicBezTo>
                  <a:cubicBezTo>
                    <a:pt x="6" y="4"/>
                    <a:pt x="8" y="3"/>
                    <a:pt x="9" y="2"/>
                  </a:cubicBezTo>
                  <a:cubicBezTo>
                    <a:pt x="10" y="2"/>
                    <a:pt x="10" y="0"/>
                    <a:pt x="12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5" name="Freeform 72"/>
            <p:cNvSpPr>
              <a:spLocks/>
            </p:cNvSpPr>
            <p:nvPr/>
          </p:nvSpPr>
          <p:spPr bwMode="auto">
            <a:xfrm>
              <a:off x="6986587" y="2960688"/>
              <a:ext cx="41275" cy="36513"/>
            </a:xfrm>
            <a:custGeom>
              <a:avLst/>
              <a:gdLst>
                <a:gd name="T0" fmla="*/ 6 w 11"/>
                <a:gd name="T1" fmla="*/ 0 h 10"/>
                <a:gd name="T2" fmla="*/ 10 w 11"/>
                <a:gd name="T3" fmla="*/ 4 h 10"/>
                <a:gd name="T4" fmla="*/ 9 w 11"/>
                <a:gd name="T5" fmla="*/ 6 h 10"/>
                <a:gd name="T6" fmla="*/ 0 w 11"/>
                <a:gd name="T7" fmla="*/ 10 h 10"/>
                <a:gd name="T8" fmla="*/ 6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9" y="0"/>
                    <a:pt x="11" y="1"/>
                    <a:pt x="10" y="4"/>
                  </a:cubicBezTo>
                  <a:cubicBezTo>
                    <a:pt x="8" y="4"/>
                    <a:pt x="7" y="5"/>
                    <a:pt x="9" y="6"/>
                  </a:cubicBezTo>
                  <a:cubicBezTo>
                    <a:pt x="8" y="7"/>
                    <a:pt x="4" y="9"/>
                    <a:pt x="0" y="10"/>
                  </a:cubicBezTo>
                  <a:cubicBezTo>
                    <a:pt x="0" y="4"/>
                    <a:pt x="6" y="5"/>
                    <a:pt x="6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Freeform 73"/>
            <p:cNvSpPr>
              <a:spLocks/>
            </p:cNvSpPr>
            <p:nvPr/>
          </p:nvSpPr>
          <p:spPr bwMode="auto">
            <a:xfrm>
              <a:off x="7104062" y="3095625"/>
              <a:ext cx="25400" cy="52388"/>
            </a:xfrm>
            <a:custGeom>
              <a:avLst/>
              <a:gdLst>
                <a:gd name="T0" fmla="*/ 2 w 7"/>
                <a:gd name="T1" fmla="*/ 0 h 14"/>
                <a:gd name="T2" fmla="*/ 7 w 7"/>
                <a:gd name="T3" fmla="*/ 5 h 14"/>
                <a:gd name="T4" fmla="*/ 0 w 7"/>
                <a:gd name="T5" fmla="*/ 13 h 14"/>
                <a:gd name="T6" fmla="*/ 3 w 7"/>
                <a:gd name="T7" fmla="*/ 12 h 14"/>
                <a:gd name="T8" fmla="*/ 2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2" y="0"/>
                  </a:moveTo>
                  <a:cubicBezTo>
                    <a:pt x="5" y="0"/>
                    <a:pt x="3" y="6"/>
                    <a:pt x="7" y="5"/>
                  </a:cubicBezTo>
                  <a:cubicBezTo>
                    <a:pt x="6" y="8"/>
                    <a:pt x="7" y="14"/>
                    <a:pt x="0" y="13"/>
                  </a:cubicBezTo>
                  <a:cubicBezTo>
                    <a:pt x="0" y="12"/>
                    <a:pt x="2" y="12"/>
                    <a:pt x="3" y="12"/>
                  </a:cubicBezTo>
                  <a:cubicBezTo>
                    <a:pt x="1" y="6"/>
                    <a:pt x="1" y="7"/>
                    <a:pt x="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7" name="Freeform 74"/>
            <p:cNvSpPr>
              <a:spLocks/>
            </p:cNvSpPr>
            <p:nvPr/>
          </p:nvSpPr>
          <p:spPr bwMode="auto">
            <a:xfrm>
              <a:off x="6942137" y="3109913"/>
              <a:ext cx="104775" cy="34925"/>
            </a:xfrm>
            <a:custGeom>
              <a:avLst/>
              <a:gdLst>
                <a:gd name="T0" fmla="*/ 28 w 28"/>
                <a:gd name="T1" fmla="*/ 3 h 9"/>
                <a:gd name="T2" fmla="*/ 19 w 28"/>
                <a:gd name="T3" fmla="*/ 8 h 9"/>
                <a:gd name="T4" fmla="*/ 0 w 28"/>
                <a:gd name="T5" fmla="*/ 9 h 9"/>
                <a:gd name="T6" fmla="*/ 24 w 28"/>
                <a:gd name="T7" fmla="*/ 2 h 9"/>
                <a:gd name="T8" fmla="*/ 28 w 2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">
                  <a:moveTo>
                    <a:pt x="28" y="3"/>
                  </a:moveTo>
                  <a:cubicBezTo>
                    <a:pt x="28" y="7"/>
                    <a:pt x="23" y="7"/>
                    <a:pt x="19" y="8"/>
                  </a:cubicBezTo>
                  <a:cubicBezTo>
                    <a:pt x="13" y="8"/>
                    <a:pt x="5" y="7"/>
                    <a:pt x="0" y="9"/>
                  </a:cubicBezTo>
                  <a:cubicBezTo>
                    <a:pt x="1" y="0"/>
                    <a:pt x="20" y="9"/>
                    <a:pt x="24" y="2"/>
                  </a:cubicBezTo>
                  <a:cubicBezTo>
                    <a:pt x="25" y="3"/>
                    <a:pt x="26" y="4"/>
                    <a:pt x="28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8" name="Freeform 75"/>
            <p:cNvSpPr>
              <a:spLocks/>
            </p:cNvSpPr>
            <p:nvPr/>
          </p:nvSpPr>
          <p:spPr bwMode="auto">
            <a:xfrm>
              <a:off x="7175500" y="3151188"/>
              <a:ext cx="66675" cy="46038"/>
            </a:xfrm>
            <a:custGeom>
              <a:avLst/>
              <a:gdLst>
                <a:gd name="T0" fmla="*/ 18 w 18"/>
                <a:gd name="T1" fmla="*/ 8 h 12"/>
                <a:gd name="T2" fmla="*/ 15 w 18"/>
                <a:gd name="T3" fmla="*/ 11 h 12"/>
                <a:gd name="T4" fmla="*/ 7 w 18"/>
                <a:gd name="T5" fmla="*/ 11 h 12"/>
                <a:gd name="T6" fmla="*/ 5 w 18"/>
                <a:gd name="T7" fmla="*/ 9 h 12"/>
                <a:gd name="T8" fmla="*/ 0 w 18"/>
                <a:gd name="T9" fmla="*/ 5 h 12"/>
                <a:gd name="T10" fmla="*/ 7 w 18"/>
                <a:gd name="T11" fmla="*/ 2 h 12"/>
                <a:gd name="T12" fmla="*/ 11 w 18"/>
                <a:gd name="T13" fmla="*/ 1 h 12"/>
                <a:gd name="T14" fmla="*/ 11 w 18"/>
                <a:gd name="T15" fmla="*/ 2 h 12"/>
                <a:gd name="T16" fmla="*/ 12 w 18"/>
                <a:gd name="T17" fmla="*/ 1 h 12"/>
                <a:gd name="T18" fmla="*/ 18 w 18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2">
                  <a:moveTo>
                    <a:pt x="18" y="8"/>
                  </a:moveTo>
                  <a:cubicBezTo>
                    <a:pt x="17" y="9"/>
                    <a:pt x="15" y="9"/>
                    <a:pt x="15" y="11"/>
                  </a:cubicBezTo>
                  <a:cubicBezTo>
                    <a:pt x="12" y="9"/>
                    <a:pt x="9" y="12"/>
                    <a:pt x="7" y="11"/>
                  </a:cubicBezTo>
                  <a:cubicBezTo>
                    <a:pt x="6" y="11"/>
                    <a:pt x="7" y="9"/>
                    <a:pt x="5" y="9"/>
                  </a:cubicBezTo>
                  <a:cubicBezTo>
                    <a:pt x="4" y="9"/>
                    <a:pt x="2" y="6"/>
                    <a:pt x="0" y="5"/>
                  </a:cubicBezTo>
                  <a:cubicBezTo>
                    <a:pt x="0" y="3"/>
                    <a:pt x="4" y="4"/>
                    <a:pt x="7" y="2"/>
                  </a:cubicBezTo>
                  <a:cubicBezTo>
                    <a:pt x="7" y="2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2" y="2"/>
                    <a:pt x="13" y="1"/>
                    <a:pt x="12" y="1"/>
                  </a:cubicBezTo>
                  <a:cubicBezTo>
                    <a:pt x="15" y="2"/>
                    <a:pt x="17" y="4"/>
                    <a:pt x="18" y="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9" name="Freeform 76"/>
            <p:cNvSpPr>
              <a:spLocks/>
            </p:cNvSpPr>
            <p:nvPr/>
          </p:nvSpPr>
          <p:spPr bwMode="auto">
            <a:xfrm>
              <a:off x="7208837" y="3173413"/>
              <a:ext cx="385763" cy="206375"/>
            </a:xfrm>
            <a:custGeom>
              <a:avLst/>
              <a:gdLst>
                <a:gd name="T0" fmla="*/ 34 w 103"/>
                <a:gd name="T1" fmla="*/ 27 h 55"/>
                <a:gd name="T2" fmla="*/ 28 w 103"/>
                <a:gd name="T3" fmla="*/ 24 h 55"/>
                <a:gd name="T4" fmla="*/ 26 w 103"/>
                <a:gd name="T5" fmla="*/ 19 h 55"/>
                <a:gd name="T6" fmla="*/ 10 w 103"/>
                <a:gd name="T7" fmla="*/ 15 h 55"/>
                <a:gd name="T8" fmla="*/ 2 w 103"/>
                <a:gd name="T9" fmla="*/ 15 h 55"/>
                <a:gd name="T10" fmla="*/ 0 w 103"/>
                <a:gd name="T11" fmla="*/ 9 h 55"/>
                <a:gd name="T12" fmla="*/ 5 w 103"/>
                <a:gd name="T13" fmla="*/ 9 h 55"/>
                <a:gd name="T14" fmla="*/ 9 w 103"/>
                <a:gd name="T15" fmla="*/ 7 h 55"/>
                <a:gd name="T16" fmla="*/ 16 w 103"/>
                <a:gd name="T17" fmla="*/ 10 h 55"/>
                <a:gd name="T18" fmla="*/ 21 w 103"/>
                <a:gd name="T19" fmla="*/ 6 h 55"/>
                <a:gd name="T20" fmla="*/ 33 w 103"/>
                <a:gd name="T21" fmla="*/ 2 h 55"/>
                <a:gd name="T22" fmla="*/ 35 w 103"/>
                <a:gd name="T23" fmla="*/ 5 h 55"/>
                <a:gd name="T24" fmla="*/ 47 w 103"/>
                <a:gd name="T25" fmla="*/ 9 h 55"/>
                <a:gd name="T26" fmla="*/ 49 w 103"/>
                <a:gd name="T27" fmla="*/ 7 h 55"/>
                <a:gd name="T28" fmla="*/ 52 w 103"/>
                <a:gd name="T29" fmla="*/ 10 h 55"/>
                <a:gd name="T30" fmla="*/ 59 w 103"/>
                <a:gd name="T31" fmla="*/ 10 h 55"/>
                <a:gd name="T32" fmla="*/ 65 w 103"/>
                <a:gd name="T33" fmla="*/ 13 h 55"/>
                <a:gd name="T34" fmla="*/ 65 w 103"/>
                <a:gd name="T35" fmla="*/ 17 h 55"/>
                <a:gd name="T36" fmla="*/ 68 w 103"/>
                <a:gd name="T37" fmla="*/ 16 h 55"/>
                <a:gd name="T38" fmla="*/ 69 w 103"/>
                <a:gd name="T39" fmla="*/ 20 h 55"/>
                <a:gd name="T40" fmla="*/ 76 w 103"/>
                <a:gd name="T41" fmla="*/ 24 h 55"/>
                <a:gd name="T42" fmla="*/ 87 w 103"/>
                <a:gd name="T43" fmla="*/ 29 h 55"/>
                <a:gd name="T44" fmla="*/ 86 w 103"/>
                <a:gd name="T45" fmla="*/ 33 h 55"/>
                <a:gd name="T46" fmla="*/ 90 w 103"/>
                <a:gd name="T47" fmla="*/ 36 h 55"/>
                <a:gd name="T48" fmla="*/ 90 w 103"/>
                <a:gd name="T49" fmla="*/ 38 h 55"/>
                <a:gd name="T50" fmla="*/ 96 w 103"/>
                <a:gd name="T51" fmla="*/ 44 h 55"/>
                <a:gd name="T52" fmla="*/ 103 w 103"/>
                <a:gd name="T53" fmla="*/ 51 h 55"/>
                <a:gd name="T54" fmla="*/ 93 w 103"/>
                <a:gd name="T55" fmla="*/ 51 h 55"/>
                <a:gd name="T56" fmla="*/ 85 w 103"/>
                <a:gd name="T57" fmla="*/ 45 h 55"/>
                <a:gd name="T58" fmla="*/ 82 w 103"/>
                <a:gd name="T59" fmla="*/ 43 h 55"/>
                <a:gd name="T60" fmla="*/ 80 w 103"/>
                <a:gd name="T61" fmla="*/ 41 h 55"/>
                <a:gd name="T62" fmla="*/ 76 w 103"/>
                <a:gd name="T63" fmla="*/ 37 h 55"/>
                <a:gd name="T64" fmla="*/ 65 w 103"/>
                <a:gd name="T65" fmla="*/ 36 h 55"/>
                <a:gd name="T66" fmla="*/ 59 w 103"/>
                <a:gd name="T67" fmla="*/ 48 h 55"/>
                <a:gd name="T68" fmla="*/ 51 w 103"/>
                <a:gd name="T69" fmla="*/ 45 h 55"/>
                <a:gd name="T70" fmla="*/ 47 w 103"/>
                <a:gd name="T71" fmla="*/ 44 h 55"/>
                <a:gd name="T72" fmla="*/ 41 w 103"/>
                <a:gd name="T73" fmla="*/ 37 h 55"/>
                <a:gd name="T74" fmla="*/ 35 w 103"/>
                <a:gd name="T75" fmla="*/ 43 h 55"/>
                <a:gd name="T76" fmla="*/ 31 w 103"/>
                <a:gd name="T77" fmla="*/ 40 h 55"/>
                <a:gd name="T78" fmla="*/ 35 w 103"/>
                <a:gd name="T79" fmla="*/ 36 h 55"/>
                <a:gd name="T80" fmla="*/ 38 w 103"/>
                <a:gd name="T81" fmla="*/ 30 h 55"/>
                <a:gd name="T82" fmla="*/ 37 w 103"/>
                <a:gd name="T83" fmla="*/ 33 h 55"/>
                <a:gd name="T84" fmla="*/ 34 w 103"/>
                <a:gd name="T8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55">
                  <a:moveTo>
                    <a:pt x="34" y="27"/>
                  </a:moveTo>
                  <a:cubicBezTo>
                    <a:pt x="31" y="27"/>
                    <a:pt x="32" y="23"/>
                    <a:pt x="28" y="24"/>
                  </a:cubicBezTo>
                  <a:cubicBezTo>
                    <a:pt x="28" y="22"/>
                    <a:pt x="26" y="21"/>
                    <a:pt x="26" y="19"/>
                  </a:cubicBezTo>
                  <a:cubicBezTo>
                    <a:pt x="20" y="18"/>
                    <a:pt x="14" y="18"/>
                    <a:pt x="10" y="15"/>
                  </a:cubicBezTo>
                  <a:cubicBezTo>
                    <a:pt x="6" y="16"/>
                    <a:pt x="7" y="15"/>
                    <a:pt x="2" y="15"/>
                  </a:cubicBezTo>
                  <a:cubicBezTo>
                    <a:pt x="2" y="12"/>
                    <a:pt x="2" y="9"/>
                    <a:pt x="0" y="9"/>
                  </a:cubicBezTo>
                  <a:cubicBezTo>
                    <a:pt x="1" y="6"/>
                    <a:pt x="3" y="9"/>
                    <a:pt x="5" y="9"/>
                  </a:cubicBezTo>
                  <a:cubicBezTo>
                    <a:pt x="7" y="9"/>
                    <a:pt x="7" y="7"/>
                    <a:pt x="9" y="7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9" y="12"/>
                    <a:pt x="20" y="7"/>
                    <a:pt x="21" y="6"/>
                  </a:cubicBezTo>
                  <a:cubicBezTo>
                    <a:pt x="25" y="4"/>
                    <a:pt x="30" y="5"/>
                    <a:pt x="33" y="2"/>
                  </a:cubicBezTo>
                  <a:cubicBezTo>
                    <a:pt x="36" y="0"/>
                    <a:pt x="35" y="4"/>
                    <a:pt x="35" y="5"/>
                  </a:cubicBezTo>
                  <a:cubicBezTo>
                    <a:pt x="38" y="6"/>
                    <a:pt x="47" y="4"/>
                    <a:pt x="47" y="9"/>
                  </a:cubicBezTo>
                  <a:cubicBezTo>
                    <a:pt x="48" y="10"/>
                    <a:pt x="49" y="7"/>
                    <a:pt x="49" y="7"/>
                  </a:cubicBezTo>
                  <a:cubicBezTo>
                    <a:pt x="51" y="8"/>
                    <a:pt x="51" y="10"/>
                    <a:pt x="52" y="10"/>
                  </a:cubicBezTo>
                  <a:cubicBezTo>
                    <a:pt x="54" y="11"/>
                    <a:pt x="57" y="10"/>
                    <a:pt x="59" y="10"/>
                  </a:cubicBezTo>
                  <a:cubicBezTo>
                    <a:pt x="60" y="11"/>
                    <a:pt x="60" y="15"/>
                    <a:pt x="65" y="13"/>
                  </a:cubicBezTo>
                  <a:cubicBezTo>
                    <a:pt x="67" y="15"/>
                    <a:pt x="65" y="15"/>
                    <a:pt x="65" y="17"/>
                  </a:cubicBezTo>
                  <a:cubicBezTo>
                    <a:pt x="67" y="18"/>
                    <a:pt x="67" y="17"/>
                    <a:pt x="68" y="16"/>
                  </a:cubicBezTo>
                  <a:cubicBezTo>
                    <a:pt x="69" y="16"/>
                    <a:pt x="69" y="18"/>
                    <a:pt x="69" y="20"/>
                  </a:cubicBezTo>
                  <a:cubicBezTo>
                    <a:pt x="70" y="22"/>
                    <a:pt x="74" y="23"/>
                    <a:pt x="76" y="24"/>
                  </a:cubicBezTo>
                  <a:cubicBezTo>
                    <a:pt x="78" y="25"/>
                    <a:pt x="83" y="29"/>
                    <a:pt x="87" y="29"/>
                  </a:cubicBezTo>
                  <a:cubicBezTo>
                    <a:pt x="88" y="31"/>
                    <a:pt x="86" y="31"/>
                    <a:pt x="86" y="33"/>
                  </a:cubicBezTo>
                  <a:cubicBezTo>
                    <a:pt x="87" y="34"/>
                    <a:pt x="89" y="34"/>
                    <a:pt x="90" y="36"/>
                  </a:cubicBezTo>
                  <a:cubicBezTo>
                    <a:pt x="91" y="36"/>
                    <a:pt x="90" y="38"/>
                    <a:pt x="90" y="38"/>
                  </a:cubicBezTo>
                  <a:cubicBezTo>
                    <a:pt x="92" y="40"/>
                    <a:pt x="94" y="41"/>
                    <a:pt x="96" y="44"/>
                  </a:cubicBezTo>
                  <a:cubicBezTo>
                    <a:pt x="98" y="47"/>
                    <a:pt x="99" y="50"/>
                    <a:pt x="103" y="51"/>
                  </a:cubicBezTo>
                  <a:cubicBezTo>
                    <a:pt x="100" y="55"/>
                    <a:pt x="95" y="51"/>
                    <a:pt x="93" y="51"/>
                  </a:cubicBezTo>
                  <a:cubicBezTo>
                    <a:pt x="90" y="50"/>
                    <a:pt x="88" y="49"/>
                    <a:pt x="85" y="45"/>
                  </a:cubicBezTo>
                  <a:cubicBezTo>
                    <a:pt x="84" y="45"/>
                    <a:pt x="83" y="43"/>
                    <a:pt x="82" y="43"/>
                  </a:cubicBezTo>
                  <a:cubicBezTo>
                    <a:pt x="81" y="42"/>
                    <a:pt x="80" y="43"/>
                    <a:pt x="80" y="41"/>
                  </a:cubicBezTo>
                  <a:cubicBezTo>
                    <a:pt x="80" y="41"/>
                    <a:pt x="76" y="37"/>
                    <a:pt x="76" y="37"/>
                  </a:cubicBezTo>
                  <a:cubicBezTo>
                    <a:pt x="73" y="36"/>
                    <a:pt x="69" y="38"/>
                    <a:pt x="65" y="36"/>
                  </a:cubicBezTo>
                  <a:cubicBezTo>
                    <a:pt x="62" y="39"/>
                    <a:pt x="61" y="44"/>
                    <a:pt x="59" y="48"/>
                  </a:cubicBezTo>
                  <a:cubicBezTo>
                    <a:pt x="58" y="46"/>
                    <a:pt x="53" y="47"/>
                    <a:pt x="51" y="45"/>
                  </a:cubicBezTo>
                  <a:cubicBezTo>
                    <a:pt x="49" y="44"/>
                    <a:pt x="52" y="42"/>
                    <a:pt x="47" y="44"/>
                  </a:cubicBezTo>
                  <a:cubicBezTo>
                    <a:pt x="50" y="37"/>
                    <a:pt x="40" y="43"/>
                    <a:pt x="41" y="37"/>
                  </a:cubicBezTo>
                  <a:cubicBezTo>
                    <a:pt x="38" y="37"/>
                    <a:pt x="35" y="38"/>
                    <a:pt x="35" y="43"/>
                  </a:cubicBezTo>
                  <a:cubicBezTo>
                    <a:pt x="34" y="42"/>
                    <a:pt x="34" y="39"/>
                    <a:pt x="31" y="40"/>
                  </a:cubicBezTo>
                  <a:cubicBezTo>
                    <a:pt x="32" y="37"/>
                    <a:pt x="34" y="37"/>
                    <a:pt x="35" y="36"/>
                  </a:cubicBezTo>
                  <a:cubicBezTo>
                    <a:pt x="37" y="34"/>
                    <a:pt x="39" y="34"/>
                    <a:pt x="38" y="30"/>
                  </a:cubicBezTo>
                  <a:cubicBezTo>
                    <a:pt x="37" y="29"/>
                    <a:pt x="37" y="33"/>
                    <a:pt x="37" y="33"/>
                  </a:cubicBezTo>
                  <a:cubicBezTo>
                    <a:pt x="34" y="32"/>
                    <a:pt x="35" y="24"/>
                    <a:pt x="34" y="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0" name="Freeform 77"/>
            <p:cNvSpPr>
              <a:spLocks/>
            </p:cNvSpPr>
            <p:nvPr/>
          </p:nvSpPr>
          <p:spPr bwMode="auto">
            <a:xfrm>
              <a:off x="7123112" y="3200400"/>
              <a:ext cx="36513" cy="33338"/>
            </a:xfrm>
            <a:custGeom>
              <a:avLst/>
              <a:gdLst>
                <a:gd name="T0" fmla="*/ 9 w 10"/>
                <a:gd name="T1" fmla="*/ 3 h 9"/>
                <a:gd name="T2" fmla="*/ 0 w 10"/>
                <a:gd name="T3" fmla="*/ 5 h 9"/>
                <a:gd name="T4" fmla="*/ 9 w 10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9" y="3"/>
                  </a:moveTo>
                  <a:cubicBezTo>
                    <a:pt x="10" y="9"/>
                    <a:pt x="2" y="5"/>
                    <a:pt x="0" y="5"/>
                  </a:cubicBezTo>
                  <a:cubicBezTo>
                    <a:pt x="1" y="3"/>
                    <a:pt x="8" y="0"/>
                    <a:pt x="9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1" name="Freeform 78"/>
            <p:cNvSpPr>
              <a:spLocks/>
            </p:cNvSpPr>
            <p:nvPr/>
          </p:nvSpPr>
          <p:spPr bwMode="auto">
            <a:xfrm>
              <a:off x="7069137" y="3208338"/>
              <a:ext cx="26988" cy="14288"/>
            </a:xfrm>
            <a:custGeom>
              <a:avLst/>
              <a:gdLst>
                <a:gd name="T0" fmla="*/ 1 w 7"/>
                <a:gd name="T1" fmla="*/ 3 h 4"/>
                <a:gd name="T2" fmla="*/ 5 w 7"/>
                <a:gd name="T3" fmla="*/ 4 h 4"/>
                <a:gd name="T4" fmla="*/ 2 w 7"/>
                <a:gd name="T5" fmla="*/ 4 h 4"/>
                <a:gd name="T6" fmla="*/ 1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2" y="3"/>
                    <a:pt x="1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Freeform 79"/>
            <p:cNvSpPr>
              <a:spLocks/>
            </p:cNvSpPr>
            <p:nvPr/>
          </p:nvSpPr>
          <p:spPr bwMode="auto">
            <a:xfrm>
              <a:off x="7561262" y="3238500"/>
              <a:ext cx="79375" cy="55563"/>
            </a:xfrm>
            <a:custGeom>
              <a:avLst/>
              <a:gdLst>
                <a:gd name="T0" fmla="*/ 16 w 21"/>
                <a:gd name="T1" fmla="*/ 0 h 15"/>
                <a:gd name="T2" fmla="*/ 20 w 21"/>
                <a:gd name="T3" fmla="*/ 0 h 15"/>
                <a:gd name="T4" fmla="*/ 20 w 21"/>
                <a:gd name="T5" fmla="*/ 5 h 15"/>
                <a:gd name="T6" fmla="*/ 17 w 21"/>
                <a:gd name="T7" fmla="*/ 6 h 15"/>
                <a:gd name="T8" fmla="*/ 17 w 21"/>
                <a:gd name="T9" fmla="*/ 10 h 15"/>
                <a:gd name="T10" fmla="*/ 14 w 21"/>
                <a:gd name="T11" fmla="*/ 12 h 15"/>
                <a:gd name="T12" fmla="*/ 2 w 21"/>
                <a:gd name="T13" fmla="*/ 7 h 15"/>
                <a:gd name="T14" fmla="*/ 16 w 21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5">
                  <a:moveTo>
                    <a:pt x="1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2"/>
                    <a:pt x="21" y="3"/>
                    <a:pt x="20" y="5"/>
                  </a:cubicBezTo>
                  <a:cubicBezTo>
                    <a:pt x="20" y="6"/>
                    <a:pt x="17" y="5"/>
                    <a:pt x="17" y="6"/>
                  </a:cubicBezTo>
                  <a:cubicBezTo>
                    <a:pt x="17" y="7"/>
                    <a:pt x="19" y="9"/>
                    <a:pt x="17" y="10"/>
                  </a:cubicBezTo>
                  <a:cubicBezTo>
                    <a:pt x="15" y="9"/>
                    <a:pt x="14" y="9"/>
                    <a:pt x="14" y="12"/>
                  </a:cubicBezTo>
                  <a:cubicBezTo>
                    <a:pt x="10" y="10"/>
                    <a:pt x="0" y="15"/>
                    <a:pt x="2" y="7"/>
                  </a:cubicBezTo>
                  <a:cubicBezTo>
                    <a:pt x="9" y="10"/>
                    <a:pt x="14" y="6"/>
                    <a:pt x="16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3" name="Freeform 80"/>
            <p:cNvSpPr>
              <a:spLocks/>
            </p:cNvSpPr>
            <p:nvPr/>
          </p:nvSpPr>
          <p:spPr bwMode="auto">
            <a:xfrm>
              <a:off x="6878637" y="3321050"/>
              <a:ext cx="41275" cy="22225"/>
            </a:xfrm>
            <a:custGeom>
              <a:avLst/>
              <a:gdLst>
                <a:gd name="T0" fmla="*/ 11 w 11"/>
                <a:gd name="T1" fmla="*/ 1 h 6"/>
                <a:gd name="T2" fmla="*/ 0 w 11"/>
                <a:gd name="T3" fmla="*/ 5 h 6"/>
                <a:gd name="T4" fmla="*/ 11 w 11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1"/>
                  </a:moveTo>
                  <a:cubicBezTo>
                    <a:pt x="9" y="3"/>
                    <a:pt x="6" y="6"/>
                    <a:pt x="0" y="5"/>
                  </a:cubicBezTo>
                  <a:cubicBezTo>
                    <a:pt x="0" y="0"/>
                    <a:pt x="6" y="1"/>
                    <a:pt x="11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6942137" y="3321050"/>
              <a:ext cx="41275" cy="14288"/>
            </a:xfrm>
            <a:custGeom>
              <a:avLst/>
              <a:gdLst>
                <a:gd name="T0" fmla="*/ 11 w 11"/>
                <a:gd name="T1" fmla="*/ 1 h 4"/>
                <a:gd name="T2" fmla="*/ 0 w 11"/>
                <a:gd name="T3" fmla="*/ 4 h 4"/>
                <a:gd name="T4" fmla="*/ 11 w 1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1"/>
                  </a:moveTo>
                  <a:cubicBezTo>
                    <a:pt x="10" y="4"/>
                    <a:pt x="5" y="4"/>
                    <a:pt x="0" y="4"/>
                  </a:cubicBezTo>
                  <a:cubicBezTo>
                    <a:pt x="1" y="0"/>
                    <a:pt x="6" y="1"/>
                    <a:pt x="11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7021512" y="3321050"/>
              <a:ext cx="71438" cy="47625"/>
            </a:xfrm>
            <a:custGeom>
              <a:avLst/>
              <a:gdLst>
                <a:gd name="T0" fmla="*/ 18 w 19"/>
                <a:gd name="T1" fmla="*/ 1 h 13"/>
                <a:gd name="T2" fmla="*/ 17 w 19"/>
                <a:gd name="T3" fmla="*/ 6 h 13"/>
                <a:gd name="T4" fmla="*/ 14 w 19"/>
                <a:gd name="T5" fmla="*/ 6 h 13"/>
                <a:gd name="T6" fmla="*/ 1 w 19"/>
                <a:gd name="T7" fmla="*/ 12 h 13"/>
                <a:gd name="T8" fmla="*/ 6 w 19"/>
                <a:gd name="T9" fmla="*/ 8 h 13"/>
                <a:gd name="T10" fmla="*/ 8 w 19"/>
                <a:gd name="T11" fmla="*/ 5 h 13"/>
                <a:gd name="T12" fmla="*/ 11 w 19"/>
                <a:gd name="T13" fmla="*/ 2 h 13"/>
                <a:gd name="T14" fmla="*/ 18 w 19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3">
                  <a:moveTo>
                    <a:pt x="18" y="1"/>
                  </a:moveTo>
                  <a:cubicBezTo>
                    <a:pt x="19" y="4"/>
                    <a:pt x="18" y="5"/>
                    <a:pt x="17" y="6"/>
                  </a:cubicBezTo>
                  <a:cubicBezTo>
                    <a:pt x="16" y="7"/>
                    <a:pt x="14" y="6"/>
                    <a:pt x="14" y="6"/>
                  </a:cubicBezTo>
                  <a:cubicBezTo>
                    <a:pt x="12" y="9"/>
                    <a:pt x="8" y="13"/>
                    <a:pt x="1" y="12"/>
                  </a:cubicBezTo>
                  <a:cubicBezTo>
                    <a:pt x="0" y="9"/>
                    <a:pt x="4" y="9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9" y="4"/>
                    <a:pt x="11" y="4"/>
                    <a:pt x="11" y="2"/>
                  </a:cubicBezTo>
                  <a:cubicBezTo>
                    <a:pt x="15" y="3"/>
                    <a:pt x="15" y="0"/>
                    <a:pt x="18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6" name="Freeform 83"/>
            <p:cNvSpPr>
              <a:spLocks/>
            </p:cNvSpPr>
            <p:nvPr/>
          </p:nvSpPr>
          <p:spPr bwMode="auto">
            <a:xfrm>
              <a:off x="8089900" y="3924300"/>
              <a:ext cx="38100" cy="52388"/>
            </a:xfrm>
            <a:custGeom>
              <a:avLst/>
              <a:gdLst>
                <a:gd name="T0" fmla="*/ 1 w 10"/>
                <a:gd name="T1" fmla="*/ 0 h 14"/>
                <a:gd name="T2" fmla="*/ 2 w 10"/>
                <a:gd name="T3" fmla="*/ 2 h 14"/>
                <a:gd name="T4" fmla="*/ 7 w 10"/>
                <a:gd name="T5" fmla="*/ 7 h 14"/>
                <a:gd name="T6" fmla="*/ 8 w 10"/>
                <a:gd name="T7" fmla="*/ 14 h 14"/>
                <a:gd name="T8" fmla="*/ 4 w 10"/>
                <a:gd name="T9" fmla="*/ 14 h 14"/>
                <a:gd name="T10" fmla="*/ 0 w 10"/>
                <a:gd name="T11" fmla="*/ 2 h 14"/>
                <a:gd name="T12" fmla="*/ 1 w 1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9" y="5"/>
                    <a:pt x="7" y="7"/>
                  </a:cubicBezTo>
                  <a:cubicBezTo>
                    <a:pt x="4" y="9"/>
                    <a:pt x="10" y="7"/>
                    <a:pt x="8" y="14"/>
                  </a:cubicBezTo>
                  <a:cubicBezTo>
                    <a:pt x="6" y="14"/>
                    <a:pt x="4" y="11"/>
                    <a:pt x="4" y="14"/>
                  </a:cubicBezTo>
                  <a:cubicBezTo>
                    <a:pt x="2" y="12"/>
                    <a:pt x="1" y="6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7" name="Freeform 84"/>
            <p:cNvSpPr>
              <a:spLocks/>
            </p:cNvSpPr>
            <p:nvPr/>
          </p:nvSpPr>
          <p:spPr bwMode="auto">
            <a:xfrm>
              <a:off x="8097837" y="3968750"/>
              <a:ext cx="85725" cy="117475"/>
            </a:xfrm>
            <a:custGeom>
              <a:avLst/>
              <a:gdLst>
                <a:gd name="T0" fmla="*/ 7 w 23"/>
                <a:gd name="T1" fmla="*/ 0 h 31"/>
                <a:gd name="T2" fmla="*/ 9 w 23"/>
                <a:gd name="T3" fmla="*/ 2 h 31"/>
                <a:gd name="T4" fmla="*/ 12 w 23"/>
                <a:gd name="T5" fmla="*/ 2 h 31"/>
                <a:gd name="T6" fmla="*/ 23 w 23"/>
                <a:gd name="T7" fmla="*/ 7 h 31"/>
                <a:gd name="T8" fmla="*/ 23 w 23"/>
                <a:gd name="T9" fmla="*/ 14 h 31"/>
                <a:gd name="T10" fmla="*/ 19 w 23"/>
                <a:gd name="T11" fmla="*/ 14 h 31"/>
                <a:gd name="T12" fmla="*/ 17 w 23"/>
                <a:gd name="T13" fmla="*/ 17 h 31"/>
                <a:gd name="T14" fmla="*/ 16 w 23"/>
                <a:gd name="T15" fmla="*/ 26 h 31"/>
                <a:gd name="T16" fmla="*/ 14 w 23"/>
                <a:gd name="T17" fmla="*/ 28 h 31"/>
                <a:gd name="T18" fmla="*/ 7 w 23"/>
                <a:gd name="T19" fmla="*/ 30 h 31"/>
                <a:gd name="T20" fmla="*/ 6 w 23"/>
                <a:gd name="T21" fmla="*/ 26 h 31"/>
                <a:gd name="T22" fmla="*/ 9 w 23"/>
                <a:gd name="T23" fmla="*/ 23 h 31"/>
                <a:gd name="T24" fmla="*/ 0 w 23"/>
                <a:gd name="T25" fmla="*/ 19 h 31"/>
                <a:gd name="T26" fmla="*/ 6 w 23"/>
                <a:gd name="T27" fmla="*/ 13 h 31"/>
                <a:gd name="T28" fmla="*/ 7 w 23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1">
                  <a:moveTo>
                    <a:pt x="7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6" y="4"/>
                    <a:pt x="15" y="9"/>
                    <a:pt x="23" y="7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6"/>
                    <a:pt x="18" y="17"/>
                    <a:pt x="17" y="17"/>
                  </a:cubicBezTo>
                  <a:cubicBezTo>
                    <a:pt x="20" y="21"/>
                    <a:pt x="16" y="22"/>
                    <a:pt x="16" y="26"/>
                  </a:cubicBezTo>
                  <a:cubicBezTo>
                    <a:pt x="16" y="27"/>
                    <a:pt x="11" y="28"/>
                    <a:pt x="14" y="28"/>
                  </a:cubicBezTo>
                  <a:cubicBezTo>
                    <a:pt x="15" y="31"/>
                    <a:pt x="10" y="29"/>
                    <a:pt x="7" y="30"/>
                  </a:cubicBezTo>
                  <a:cubicBezTo>
                    <a:pt x="8" y="28"/>
                    <a:pt x="6" y="27"/>
                    <a:pt x="6" y="26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7" y="21"/>
                    <a:pt x="6" y="17"/>
                    <a:pt x="0" y="19"/>
                  </a:cubicBezTo>
                  <a:cubicBezTo>
                    <a:pt x="0" y="15"/>
                    <a:pt x="4" y="15"/>
                    <a:pt x="6" y="13"/>
                  </a:cubicBezTo>
                  <a:cubicBezTo>
                    <a:pt x="7" y="6"/>
                    <a:pt x="6" y="6"/>
                    <a:pt x="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8" name="Freeform 85"/>
            <p:cNvSpPr>
              <a:spLocks/>
            </p:cNvSpPr>
            <p:nvPr/>
          </p:nvSpPr>
          <p:spPr bwMode="auto">
            <a:xfrm>
              <a:off x="7481887" y="4067175"/>
              <a:ext cx="76200" cy="77788"/>
            </a:xfrm>
            <a:custGeom>
              <a:avLst/>
              <a:gdLst>
                <a:gd name="T0" fmla="*/ 19 w 20"/>
                <a:gd name="T1" fmla="*/ 1 h 21"/>
                <a:gd name="T2" fmla="*/ 19 w 20"/>
                <a:gd name="T3" fmla="*/ 9 h 21"/>
                <a:gd name="T4" fmla="*/ 17 w 20"/>
                <a:gd name="T5" fmla="*/ 7 h 21"/>
                <a:gd name="T6" fmla="*/ 16 w 20"/>
                <a:gd name="T7" fmla="*/ 8 h 21"/>
                <a:gd name="T8" fmla="*/ 16 w 20"/>
                <a:gd name="T9" fmla="*/ 15 h 21"/>
                <a:gd name="T10" fmla="*/ 13 w 20"/>
                <a:gd name="T11" fmla="*/ 15 h 21"/>
                <a:gd name="T12" fmla="*/ 13 w 20"/>
                <a:gd name="T13" fmla="*/ 18 h 21"/>
                <a:gd name="T14" fmla="*/ 9 w 20"/>
                <a:gd name="T15" fmla="*/ 21 h 21"/>
                <a:gd name="T16" fmla="*/ 6 w 20"/>
                <a:gd name="T17" fmla="*/ 16 h 21"/>
                <a:gd name="T18" fmla="*/ 3 w 20"/>
                <a:gd name="T19" fmla="*/ 14 h 21"/>
                <a:gd name="T20" fmla="*/ 0 w 20"/>
                <a:gd name="T21" fmla="*/ 5 h 21"/>
                <a:gd name="T22" fmla="*/ 12 w 20"/>
                <a:gd name="T23" fmla="*/ 2 h 21"/>
                <a:gd name="T24" fmla="*/ 19 w 20"/>
                <a:gd name="T2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1">
                  <a:moveTo>
                    <a:pt x="19" y="1"/>
                  </a:moveTo>
                  <a:cubicBezTo>
                    <a:pt x="18" y="3"/>
                    <a:pt x="20" y="6"/>
                    <a:pt x="19" y="9"/>
                  </a:cubicBezTo>
                  <a:cubicBezTo>
                    <a:pt x="18" y="10"/>
                    <a:pt x="17" y="8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10"/>
                    <a:pt x="17" y="13"/>
                    <a:pt x="16" y="15"/>
                  </a:cubicBezTo>
                  <a:cubicBezTo>
                    <a:pt x="16" y="15"/>
                    <a:pt x="13" y="15"/>
                    <a:pt x="13" y="15"/>
                  </a:cubicBezTo>
                  <a:cubicBezTo>
                    <a:pt x="13" y="15"/>
                    <a:pt x="13" y="17"/>
                    <a:pt x="13" y="18"/>
                  </a:cubicBezTo>
                  <a:cubicBezTo>
                    <a:pt x="12" y="19"/>
                    <a:pt x="9" y="18"/>
                    <a:pt x="9" y="21"/>
                  </a:cubicBezTo>
                  <a:cubicBezTo>
                    <a:pt x="7" y="20"/>
                    <a:pt x="7" y="18"/>
                    <a:pt x="6" y="16"/>
                  </a:cubicBezTo>
                  <a:cubicBezTo>
                    <a:pt x="5" y="16"/>
                    <a:pt x="3" y="14"/>
                    <a:pt x="3" y="14"/>
                  </a:cubicBezTo>
                  <a:cubicBezTo>
                    <a:pt x="2" y="11"/>
                    <a:pt x="3" y="7"/>
                    <a:pt x="0" y="5"/>
                  </a:cubicBezTo>
                  <a:cubicBezTo>
                    <a:pt x="2" y="3"/>
                    <a:pt x="7" y="3"/>
                    <a:pt x="12" y="2"/>
                  </a:cubicBezTo>
                  <a:cubicBezTo>
                    <a:pt x="14" y="2"/>
                    <a:pt x="16" y="0"/>
                    <a:pt x="19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9" name="Freeform 86"/>
            <p:cNvSpPr>
              <a:spLocks/>
            </p:cNvSpPr>
            <p:nvPr/>
          </p:nvSpPr>
          <p:spPr bwMode="auto">
            <a:xfrm>
              <a:off x="2813050" y="706437"/>
              <a:ext cx="1290638" cy="963613"/>
            </a:xfrm>
            <a:custGeom>
              <a:avLst/>
              <a:gdLst>
                <a:gd name="T0" fmla="*/ 244 w 344"/>
                <a:gd name="T1" fmla="*/ 29 h 257"/>
                <a:gd name="T2" fmla="*/ 258 w 344"/>
                <a:gd name="T3" fmla="*/ 30 h 257"/>
                <a:gd name="T4" fmla="*/ 277 w 344"/>
                <a:gd name="T5" fmla="*/ 26 h 257"/>
                <a:gd name="T6" fmla="*/ 289 w 344"/>
                <a:gd name="T7" fmla="*/ 27 h 257"/>
                <a:gd name="T8" fmla="*/ 287 w 344"/>
                <a:gd name="T9" fmla="*/ 31 h 257"/>
                <a:gd name="T10" fmla="*/ 324 w 344"/>
                <a:gd name="T11" fmla="*/ 24 h 257"/>
                <a:gd name="T12" fmla="*/ 343 w 344"/>
                <a:gd name="T13" fmla="*/ 29 h 257"/>
                <a:gd name="T14" fmla="*/ 318 w 344"/>
                <a:gd name="T15" fmla="*/ 41 h 257"/>
                <a:gd name="T16" fmla="*/ 311 w 344"/>
                <a:gd name="T17" fmla="*/ 51 h 257"/>
                <a:gd name="T18" fmla="*/ 298 w 344"/>
                <a:gd name="T19" fmla="*/ 65 h 257"/>
                <a:gd name="T20" fmla="*/ 301 w 344"/>
                <a:gd name="T21" fmla="*/ 78 h 257"/>
                <a:gd name="T22" fmla="*/ 293 w 344"/>
                <a:gd name="T23" fmla="*/ 90 h 257"/>
                <a:gd name="T24" fmla="*/ 303 w 344"/>
                <a:gd name="T25" fmla="*/ 107 h 257"/>
                <a:gd name="T26" fmla="*/ 294 w 344"/>
                <a:gd name="T27" fmla="*/ 120 h 257"/>
                <a:gd name="T28" fmla="*/ 284 w 344"/>
                <a:gd name="T29" fmla="*/ 131 h 257"/>
                <a:gd name="T30" fmla="*/ 298 w 344"/>
                <a:gd name="T31" fmla="*/ 156 h 257"/>
                <a:gd name="T32" fmla="*/ 276 w 344"/>
                <a:gd name="T33" fmla="*/ 153 h 257"/>
                <a:gd name="T34" fmla="*/ 275 w 344"/>
                <a:gd name="T35" fmla="*/ 162 h 257"/>
                <a:gd name="T36" fmla="*/ 265 w 344"/>
                <a:gd name="T37" fmla="*/ 176 h 257"/>
                <a:gd name="T38" fmla="*/ 242 w 344"/>
                <a:gd name="T39" fmla="*/ 182 h 257"/>
                <a:gd name="T40" fmla="*/ 231 w 344"/>
                <a:gd name="T41" fmla="*/ 189 h 257"/>
                <a:gd name="T42" fmla="*/ 224 w 344"/>
                <a:gd name="T43" fmla="*/ 197 h 257"/>
                <a:gd name="T44" fmla="*/ 193 w 344"/>
                <a:gd name="T45" fmla="*/ 205 h 257"/>
                <a:gd name="T46" fmla="*/ 185 w 344"/>
                <a:gd name="T47" fmla="*/ 218 h 257"/>
                <a:gd name="T48" fmla="*/ 176 w 344"/>
                <a:gd name="T49" fmla="*/ 229 h 257"/>
                <a:gd name="T50" fmla="*/ 174 w 344"/>
                <a:gd name="T51" fmla="*/ 240 h 257"/>
                <a:gd name="T52" fmla="*/ 155 w 344"/>
                <a:gd name="T53" fmla="*/ 252 h 257"/>
                <a:gd name="T54" fmla="*/ 136 w 344"/>
                <a:gd name="T55" fmla="*/ 242 h 257"/>
                <a:gd name="T56" fmla="*/ 124 w 344"/>
                <a:gd name="T57" fmla="*/ 228 h 257"/>
                <a:gd name="T58" fmla="*/ 117 w 344"/>
                <a:gd name="T59" fmla="*/ 218 h 257"/>
                <a:gd name="T60" fmla="*/ 112 w 344"/>
                <a:gd name="T61" fmla="*/ 197 h 257"/>
                <a:gd name="T62" fmla="*/ 115 w 344"/>
                <a:gd name="T63" fmla="*/ 190 h 257"/>
                <a:gd name="T64" fmla="*/ 124 w 344"/>
                <a:gd name="T65" fmla="*/ 179 h 257"/>
                <a:gd name="T66" fmla="*/ 119 w 344"/>
                <a:gd name="T67" fmla="*/ 165 h 257"/>
                <a:gd name="T68" fmla="*/ 122 w 344"/>
                <a:gd name="T69" fmla="*/ 153 h 257"/>
                <a:gd name="T70" fmla="*/ 108 w 344"/>
                <a:gd name="T71" fmla="*/ 149 h 257"/>
                <a:gd name="T72" fmla="*/ 98 w 344"/>
                <a:gd name="T73" fmla="*/ 131 h 257"/>
                <a:gd name="T74" fmla="*/ 88 w 344"/>
                <a:gd name="T75" fmla="*/ 111 h 257"/>
                <a:gd name="T76" fmla="*/ 63 w 344"/>
                <a:gd name="T77" fmla="*/ 99 h 257"/>
                <a:gd name="T78" fmla="*/ 28 w 344"/>
                <a:gd name="T79" fmla="*/ 100 h 257"/>
                <a:gd name="T80" fmla="*/ 28 w 344"/>
                <a:gd name="T81" fmla="*/ 92 h 257"/>
                <a:gd name="T82" fmla="*/ 14 w 344"/>
                <a:gd name="T83" fmla="*/ 79 h 257"/>
                <a:gd name="T84" fmla="*/ 21 w 344"/>
                <a:gd name="T85" fmla="*/ 66 h 257"/>
                <a:gd name="T86" fmla="*/ 37 w 344"/>
                <a:gd name="T87" fmla="*/ 59 h 257"/>
                <a:gd name="T88" fmla="*/ 40 w 344"/>
                <a:gd name="T89" fmla="*/ 51 h 257"/>
                <a:gd name="T90" fmla="*/ 36 w 344"/>
                <a:gd name="T91" fmla="*/ 45 h 257"/>
                <a:gd name="T92" fmla="*/ 49 w 344"/>
                <a:gd name="T93" fmla="*/ 41 h 257"/>
                <a:gd name="T94" fmla="*/ 63 w 344"/>
                <a:gd name="T95" fmla="*/ 27 h 257"/>
                <a:gd name="T96" fmla="*/ 105 w 344"/>
                <a:gd name="T97" fmla="*/ 22 h 257"/>
                <a:gd name="T98" fmla="*/ 124 w 344"/>
                <a:gd name="T99" fmla="*/ 27 h 257"/>
                <a:gd name="T100" fmla="*/ 143 w 344"/>
                <a:gd name="T101" fmla="*/ 17 h 257"/>
                <a:gd name="T102" fmla="*/ 160 w 344"/>
                <a:gd name="T103" fmla="*/ 19 h 257"/>
                <a:gd name="T104" fmla="*/ 165 w 344"/>
                <a:gd name="T105" fmla="*/ 9 h 257"/>
                <a:gd name="T106" fmla="*/ 197 w 344"/>
                <a:gd name="T107" fmla="*/ 2 h 257"/>
                <a:gd name="T108" fmla="*/ 242 w 344"/>
                <a:gd name="T109" fmla="*/ 1 h 257"/>
                <a:gd name="T110" fmla="*/ 276 w 344"/>
                <a:gd name="T111" fmla="*/ 12 h 257"/>
                <a:gd name="T112" fmla="*/ 287 w 344"/>
                <a:gd name="T113" fmla="*/ 20 h 257"/>
                <a:gd name="T114" fmla="*/ 239 w 344"/>
                <a:gd name="T115" fmla="*/ 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4" h="257">
                  <a:moveTo>
                    <a:pt x="232" y="26"/>
                  </a:moveTo>
                  <a:cubicBezTo>
                    <a:pt x="233" y="27"/>
                    <a:pt x="235" y="27"/>
                    <a:pt x="235" y="29"/>
                  </a:cubicBezTo>
                  <a:cubicBezTo>
                    <a:pt x="237" y="30"/>
                    <a:pt x="239" y="27"/>
                    <a:pt x="239" y="27"/>
                  </a:cubicBezTo>
                  <a:cubicBezTo>
                    <a:pt x="242" y="27"/>
                    <a:pt x="242" y="29"/>
                    <a:pt x="244" y="29"/>
                  </a:cubicBezTo>
                  <a:cubicBezTo>
                    <a:pt x="245" y="28"/>
                    <a:pt x="245" y="27"/>
                    <a:pt x="246" y="27"/>
                  </a:cubicBezTo>
                  <a:cubicBezTo>
                    <a:pt x="248" y="27"/>
                    <a:pt x="249" y="27"/>
                    <a:pt x="251" y="27"/>
                  </a:cubicBezTo>
                  <a:cubicBezTo>
                    <a:pt x="256" y="26"/>
                    <a:pt x="262" y="24"/>
                    <a:pt x="266" y="26"/>
                  </a:cubicBezTo>
                  <a:cubicBezTo>
                    <a:pt x="265" y="29"/>
                    <a:pt x="259" y="27"/>
                    <a:pt x="258" y="30"/>
                  </a:cubicBezTo>
                  <a:cubicBezTo>
                    <a:pt x="258" y="33"/>
                    <a:pt x="261" y="30"/>
                    <a:pt x="261" y="30"/>
                  </a:cubicBezTo>
                  <a:cubicBezTo>
                    <a:pt x="263" y="30"/>
                    <a:pt x="263" y="32"/>
                    <a:pt x="268" y="30"/>
                  </a:cubicBezTo>
                  <a:cubicBezTo>
                    <a:pt x="268" y="30"/>
                    <a:pt x="269" y="29"/>
                    <a:pt x="270" y="29"/>
                  </a:cubicBezTo>
                  <a:cubicBezTo>
                    <a:pt x="271" y="28"/>
                    <a:pt x="277" y="26"/>
                    <a:pt x="277" y="26"/>
                  </a:cubicBezTo>
                  <a:cubicBezTo>
                    <a:pt x="280" y="29"/>
                    <a:pt x="276" y="25"/>
                    <a:pt x="279" y="24"/>
                  </a:cubicBezTo>
                  <a:cubicBezTo>
                    <a:pt x="279" y="24"/>
                    <a:pt x="283" y="25"/>
                    <a:pt x="283" y="24"/>
                  </a:cubicBezTo>
                  <a:cubicBezTo>
                    <a:pt x="284" y="24"/>
                    <a:pt x="286" y="22"/>
                    <a:pt x="290" y="23"/>
                  </a:cubicBezTo>
                  <a:cubicBezTo>
                    <a:pt x="290" y="25"/>
                    <a:pt x="290" y="27"/>
                    <a:pt x="289" y="27"/>
                  </a:cubicBezTo>
                  <a:cubicBezTo>
                    <a:pt x="288" y="28"/>
                    <a:pt x="287" y="29"/>
                    <a:pt x="286" y="30"/>
                  </a:cubicBezTo>
                  <a:cubicBezTo>
                    <a:pt x="284" y="32"/>
                    <a:pt x="284" y="35"/>
                    <a:pt x="280" y="34"/>
                  </a:cubicBezTo>
                  <a:cubicBezTo>
                    <a:pt x="281" y="38"/>
                    <a:pt x="283" y="33"/>
                    <a:pt x="286" y="34"/>
                  </a:cubicBezTo>
                  <a:cubicBezTo>
                    <a:pt x="287" y="35"/>
                    <a:pt x="286" y="32"/>
                    <a:pt x="287" y="31"/>
                  </a:cubicBezTo>
                  <a:cubicBezTo>
                    <a:pt x="289" y="30"/>
                    <a:pt x="294" y="32"/>
                    <a:pt x="294" y="29"/>
                  </a:cubicBezTo>
                  <a:cubicBezTo>
                    <a:pt x="298" y="33"/>
                    <a:pt x="306" y="26"/>
                    <a:pt x="308" y="30"/>
                  </a:cubicBezTo>
                  <a:cubicBezTo>
                    <a:pt x="310" y="29"/>
                    <a:pt x="311" y="27"/>
                    <a:pt x="312" y="26"/>
                  </a:cubicBezTo>
                  <a:cubicBezTo>
                    <a:pt x="317" y="27"/>
                    <a:pt x="320" y="24"/>
                    <a:pt x="324" y="24"/>
                  </a:cubicBezTo>
                  <a:cubicBezTo>
                    <a:pt x="323" y="24"/>
                    <a:pt x="325" y="26"/>
                    <a:pt x="325" y="26"/>
                  </a:cubicBezTo>
                  <a:cubicBezTo>
                    <a:pt x="326" y="26"/>
                    <a:pt x="331" y="25"/>
                    <a:pt x="332" y="26"/>
                  </a:cubicBezTo>
                  <a:cubicBezTo>
                    <a:pt x="334" y="28"/>
                    <a:pt x="333" y="25"/>
                    <a:pt x="335" y="26"/>
                  </a:cubicBezTo>
                  <a:cubicBezTo>
                    <a:pt x="338" y="26"/>
                    <a:pt x="340" y="29"/>
                    <a:pt x="343" y="29"/>
                  </a:cubicBezTo>
                  <a:cubicBezTo>
                    <a:pt x="344" y="32"/>
                    <a:pt x="342" y="31"/>
                    <a:pt x="340" y="31"/>
                  </a:cubicBezTo>
                  <a:cubicBezTo>
                    <a:pt x="340" y="32"/>
                    <a:pt x="338" y="34"/>
                    <a:pt x="338" y="34"/>
                  </a:cubicBezTo>
                  <a:cubicBezTo>
                    <a:pt x="334" y="36"/>
                    <a:pt x="328" y="35"/>
                    <a:pt x="328" y="40"/>
                  </a:cubicBezTo>
                  <a:cubicBezTo>
                    <a:pt x="324" y="40"/>
                    <a:pt x="320" y="39"/>
                    <a:pt x="318" y="41"/>
                  </a:cubicBezTo>
                  <a:cubicBezTo>
                    <a:pt x="320" y="43"/>
                    <a:pt x="323" y="44"/>
                    <a:pt x="317" y="44"/>
                  </a:cubicBezTo>
                  <a:cubicBezTo>
                    <a:pt x="317" y="46"/>
                    <a:pt x="319" y="45"/>
                    <a:pt x="321" y="45"/>
                  </a:cubicBezTo>
                  <a:cubicBezTo>
                    <a:pt x="319" y="49"/>
                    <a:pt x="312" y="49"/>
                    <a:pt x="311" y="54"/>
                  </a:cubicBezTo>
                  <a:cubicBezTo>
                    <a:pt x="308" y="54"/>
                    <a:pt x="312" y="51"/>
                    <a:pt x="311" y="51"/>
                  </a:cubicBezTo>
                  <a:cubicBezTo>
                    <a:pt x="310" y="51"/>
                    <a:pt x="307" y="53"/>
                    <a:pt x="304" y="54"/>
                  </a:cubicBezTo>
                  <a:cubicBezTo>
                    <a:pt x="304" y="55"/>
                    <a:pt x="306" y="55"/>
                    <a:pt x="307" y="55"/>
                  </a:cubicBezTo>
                  <a:cubicBezTo>
                    <a:pt x="303" y="58"/>
                    <a:pt x="305" y="57"/>
                    <a:pt x="304" y="62"/>
                  </a:cubicBezTo>
                  <a:cubicBezTo>
                    <a:pt x="304" y="64"/>
                    <a:pt x="299" y="64"/>
                    <a:pt x="298" y="65"/>
                  </a:cubicBezTo>
                  <a:cubicBezTo>
                    <a:pt x="298" y="66"/>
                    <a:pt x="299" y="69"/>
                    <a:pt x="298" y="69"/>
                  </a:cubicBezTo>
                  <a:cubicBezTo>
                    <a:pt x="297" y="70"/>
                    <a:pt x="295" y="70"/>
                    <a:pt x="293" y="71"/>
                  </a:cubicBezTo>
                  <a:cubicBezTo>
                    <a:pt x="293" y="73"/>
                    <a:pt x="295" y="73"/>
                    <a:pt x="296" y="75"/>
                  </a:cubicBezTo>
                  <a:cubicBezTo>
                    <a:pt x="296" y="78"/>
                    <a:pt x="300" y="77"/>
                    <a:pt x="301" y="78"/>
                  </a:cubicBezTo>
                  <a:cubicBezTo>
                    <a:pt x="302" y="78"/>
                    <a:pt x="301" y="80"/>
                    <a:pt x="301" y="80"/>
                  </a:cubicBezTo>
                  <a:cubicBezTo>
                    <a:pt x="302" y="81"/>
                    <a:pt x="304" y="81"/>
                    <a:pt x="305" y="82"/>
                  </a:cubicBezTo>
                  <a:cubicBezTo>
                    <a:pt x="305" y="84"/>
                    <a:pt x="307" y="85"/>
                    <a:pt x="307" y="88"/>
                  </a:cubicBezTo>
                  <a:cubicBezTo>
                    <a:pt x="302" y="89"/>
                    <a:pt x="298" y="88"/>
                    <a:pt x="293" y="90"/>
                  </a:cubicBezTo>
                  <a:cubicBezTo>
                    <a:pt x="296" y="94"/>
                    <a:pt x="299" y="98"/>
                    <a:pt x="307" y="97"/>
                  </a:cubicBezTo>
                  <a:cubicBezTo>
                    <a:pt x="306" y="100"/>
                    <a:pt x="308" y="100"/>
                    <a:pt x="310" y="100"/>
                  </a:cubicBezTo>
                  <a:cubicBezTo>
                    <a:pt x="310" y="103"/>
                    <a:pt x="307" y="102"/>
                    <a:pt x="307" y="104"/>
                  </a:cubicBezTo>
                  <a:cubicBezTo>
                    <a:pt x="307" y="106"/>
                    <a:pt x="305" y="107"/>
                    <a:pt x="303" y="107"/>
                  </a:cubicBezTo>
                  <a:cubicBezTo>
                    <a:pt x="301" y="112"/>
                    <a:pt x="308" y="109"/>
                    <a:pt x="307" y="114"/>
                  </a:cubicBezTo>
                  <a:cubicBezTo>
                    <a:pt x="304" y="114"/>
                    <a:pt x="304" y="115"/>
                    <a:pt x="305" y="116"/>
                  </a:cubicBezTo>
                  <a:cubicBezTo>
                    <a:pt x="304" y="120"/>
                    <a:pt x="301" y="115"/>
                    <a:pt x="298" y="116"/>
                  </a:cubicBezTo>
                  <a:cubicBezTo>
                    <a:pt x="296" y="116"/>
                    <a:pt x="297" y="120"/>
                    <a:pt x="294" y="120"/>
                  </a:cubicBezTo>
                  <a:cubicBezTo>
                    <a:pt x="294" y="122"/>
                    <a:pt x="295" y="123"/>
                    <a:pt x="297" y="124"/>
                  </a:cubicBezTo>
                  <a:cubicBezTo>
                    <a:pt x="297" y="126"/>
                    <a:pt x="293" y="125"/>
                    <a:pt x="291" y="125"/>
                  </a:cubicBezTo>
                  <a:cubicBezTo>
                    <a:pt x="287" y="126"/>
                    <a:pt x="284" y="129"/>
                    <a:pt x="280" y="130"/>
                  </a:cubicBezTo>
                  <a:cubicBezTo>
                    <a:pt x="280" y="132"/>
                    <a:pt x="283" y="130"/>
                    <a:pt x="284" y="131"/>
                  </a:cubicBezTo>
                  <a:cubicBezTo>
                    <a:pt x="286" y="132"/>
                    <a:pt x="287" y="136"/>
                    <a:pt x="290" y="135"/>
                  </a:cubicBezTo>
                  <a:cubicBezTo>
                    <a:pt x="291" y="138"/>
                    <a:pt x="288" y="138"/>
                    <a:pt x="287" y="139"/>
                  </a:cubicBezTo>
                  <a:cubicBezTo>
                    <a:pt x="286" y="141"/>
                    <a:pt x="289" y="146"/>
                    <a:pt x="286" y="146"/>
                  </a:cubicBezTo>
                  <a:cubicBezTo>
                    <a:pt x="288" y="152"/>
                    <a:pt x="297" y="150"/>
                    <a:pt x="298" y="156"/>
                  </a:cubicBezTo>
                  <a:cubicBezTo>
                    <a:pt x="296" y="156"/>
                    <a:pt x="293" y="157"/>
                    <a:pt x="293" y="155"/>
                  </a:cubicBezTo>
                  <a:cubicBezTo>
                    <a:pt x="291" y="155"/>
                    <a:pt x="292" y="156"/>
                    <a:pt x="293" y="156"/>
                  </a:cubicBezTo>
                  <a:cubicBezTo>
                    <a:pt x="289" y="160"/>
                    <a:pt x="287" y="160"/>
                    <a:pt x="280" y="159"/>
                  </a:cubicBezTo>
                  <a:cubicBezTo>
                    <a:pt x="282" y="154"/>
                    <a:pt x="274" y="159"/>
                    <a:pt x="276" y="153"/>
                  </a:cubicBezTo>
                  <a:cubicBezTo>
                    <a:pt x="272" y="152"/>
                    <a:pt x="272" y="156"/>
                    <a:pt x="268" y="155"/>
                  </a:cubicBezTo>
                  <a:cubicBezTo>
                    <a:pt x="269" y="157"/>
                    <a:pt x="269" y="158"/>
                    <a:pt x="266" y="158"/>
                  </a:cubicBezTo>
                  <a:cubicBezTo>
                    <a:pt x="266" y="160"/>
                    <a:pt x="274" y="160"/>
                    <a:pt x="268" y="160"/>
                  </a:cubicBezTo>
                  <a:cubicBezTo>
                    <a:pt x="269" y="163"/>
                    <a:pt x="272" y="162"/>
                    <a:pt x="275" y="162"/>
                  </a:cubicBezTo>
                  <a:cubicBezTo>
                    <a:pt x="278" y="162"/>
                    <a:pt x="282" y="164"/>
                    <a:pt x="286" y="163"/>
                  </a:cubicBezTo>
                  <a:cubicBezTo>
                    <a:pt x="283" y="168"/>
                    <a:pt x="280" y="171"/>
                    <a:pt x="276" y="175"/>
                  </a:cubicBezTo>
                  <a:cubicBezTo>
                    <a:pt x="273" y="174"/>
                    <a:pt x="270" y="175"/>
                    <a:pt x="268" y="176"/>
                  </a:cubicBezTo>
                  <a:cubicBezTo>
                    <a:pt x="267" y="176"/>
                    <a:pt x="265" y="176"/>
                    <a:pt x="265" y="176"/>
                  </a:cubicBezTo>
                  <a:cubicBezTo>
                    <a:pt x="263" y="178"/>
                    <a:pt x="264" y="176"/>
                    <a:pt x="262" y="176"/>
                  </a:cubicBezTo>
                  <a:cubicBezTo>
                    <a:pt x="258" y="176"/>
                    <a:pt x="255" y="179"/>
                    <a:pt x="249" y="179"/>
                  </a:cubicBezTo>
                  <a:cubicBezTo>
                    <a:pt x="247" y="179"/>
                    <a:pt x="249" y="180"/>
                    <a:pt x="249" y="180"/>
                  </a:cubicBezTo>
                  <a:cubicBezTo>
                    <a:pt x="248" y="183"/>
                    <a:pt x="247" y="181"/>
                    <a:pt x="242" y="182"/>
                  </a:cubicBezTo>
                  <a:cubicBezTo>
                    <a:pt x="242" y="183"/>
                    <a:pt x="244" y="183"/>
                    <a:pt x="245" y="183"/>
                  </a:cubicBezTo>
                  <a:cubicBezTo>
                    <a:pt x="245" y="185"/>
                    <a:pt x="235" y="186"/>
                    <a:pt x="237" y="182"/>
                  </a:cubicBezTo>
                  <a:cubicBezTo>
                    <a:pt x="236" y="182"/>
                    <a:pt x="232" y="182"/>
                    <a:pt x="231" y="183"/>
                  </a:cubicBezTo>
                  <a:cubicBezTo>
                    <a:pt x="230" y="184"/>
                    <a:pt x="232" y="187"/>
                    <a:pt x="231" y="189"/>
                  </a:cubicBezTo>
                  <a:cubicBezTo>
                    <a:pt x="231" y="188"/>
                    <a:pt x="227" y="187"/>
                    <a:pt x="227" y="189"/>
                  </a:cubicBezTo>
                  <a:cubicBezTo>
                    <a:pt x="227" y="189"/>
                    <a:pt x="229" y="191"/>
                    <a:pt x="228" y="193"/>
                  </a:cubicBezTo>
                  <a:cubicBezTo>
                    <a:pt x="226" y="194"/>
                    <a:pt x="226" y="193"/>
                    <a:pt x="224" y="193"/>
                  </a:cubicBezTo>
                  <a:cubicBezTo>
                    <a:pt x="224" y="197"/>
                    <a:pt x="224" y="197"/>
                    <a:pt x="224" y="197"/>
                  </a:cubicBezTo>
                  <a:cubicBezTo>
                    <a:pt x="223" y="197"/>
                    <a:pt x="222" y="197"/>
                    <a:pt x="221" y="197"/>
                  </a:cubicBezTo>
                  <a:cubicBezTo>
                    <a:pt x="220" y="197"/>
                    <a:pt x="221" y="199"/>
                    <a:pt x="220" y="200"/>
                  </a:cubicBezTo>
                  <a:cubicBezTo>
                    <a:pt x="218" y="201"/>
                    <a:pt x="212" y="199"/>
                    <a:pt x="213" y="204"/>
                  </a:cubicBezTo>
                  <a:cubicBezTo>
                    <a:pt x="207" y="205"/>
                    <a:pt x="201" y="206"/>
                    <a:pt x="193" y="205"/>
                  </a:cubicBezTo>
                  <a:cubicBezTo>
                    <a:pt x="190" y="207"/>
                    <a:pt x="189" y="214"/>
                    <a:pt x="185" y="211"/>
                  </a:cubicBezTo>
                  <a:cubicBezTo>
                    <a:pt x="185" y="212"/>
                    <a:pt x="187" y="213"/>
                    <a:pt x="186" y="215"/>
                  </a:cubicBezTo>
                  <a:cubicBezTo>
                    <a:pt x="186" y="215"/>
                    <a:pt x="184" y="215"/>
                    <a:pt x="183" y="215"/>
                  </a:cubicBezTo>
                  <a:cubicBezTo>
                    <a:pt x="183" y="216"/>
                    <a:pt x="185" y="217"/>
                    <a:pt x="185" y="218"/>
                  </a:cubicBezTo>
                  <a:cubicBezTo>
                    <a:pt x="185" y="218"/>
                    <a:pt x="183" y="219"/>
                    <a:pt x="183" y="219"/>
                  </a:cubicBezTo>
                  <a:cubicBezTo>
                    <a:pt x="183" y="221"/>
                    <a:pt x="179" y="224"/>
                    <a:pt x="182" y="225"/>
                  </a:cubicBezTo>
                  <a:cubicBezTo>
                    <a:pt x="182" y="227"/>
                    <a:pt x="180" y="226"/>
                    <a:pt x="179" y="226"/>
                  </a:cubicBezTo>
                  <a:cubicBezTo>
                    <a:pt x="179" y="227"/>
                    <a:pt x="177" y="229"/>
                    <a:pt x="176" y="229"/>
                  </a:cubicBezTo>
                  <a:cubicBezTo>
                    <a:pt x="176" y="230"/>
                    <a:pt x="177" y="232"/>
                    <a:pt x="176" y="232"/>
                  </a:cubicBezTo>
                  <a:cubicBezTo>
                    <a:pt x="174" y="234"/>
                    <a:pt x="176" y="235"/>
                    <a:pt x="175" y="238"/>
                  </a:cubicBezTo>
                  <a:cubicBezTo>
                    <a:pt x="175" y="238"/>
                    <a:pt x="172" y="237"/>
                    <a:pt x="172" y="238"/>
                  </a:cubicBezTo>
                  <a:cubicBezTo>
                    <a:pt x="172" y="238"/>
                    <a:pt x="173" y="239"/>
                    <a:pt x="174" y="240"/>
                  </a:cubicBezTo>
                  <a:cubicBezTo>
                    <a:pt x="174" y="243"/>
                    <a:pt x="172" y="243"/>
                    <a:pt x="172" y="245"/>
                  </a:cubicBezTo>
                  <a:cubicBezTo>
                    <a:pt x="172" y="246"/>
                    <a:pt x="173" y="248"/>
                    <a:pt x="174" y="247"/>
                  </a:cubicBezTo>
                  <a:cubicBezTo>
                    <a:pt x="172" y="252"/>
                    <a:pt x="169" y="254"/>
                    <a:pt x="165" y="257"/>
                  </a:cubicBezTo>
                  <a:cubicBezTo>
                    <a:pt x="161" y="257"/>
                    <a:pt x="158" y="254"/>
                    <a:pt x="155" y="252"/>
                  </a:cubicBezTo>
                  <a:cubicBezTo>
                    <a:pt x="151" y="257"/>
                    <a:pt x="143" y="248"/>
                    <a:pt x="144" y="249"/>
                  </a:cubicBezTo>
                  <a:cubicBezTo>
                    <a:pt x="143" y="248"/>
                    <a:pt x="142" y="251"/>
                    <a:pt x="143" y="252"/>
                  </a:cubicBezTo>
                  <a:cubicBezTo>
                    <a:pt x="141" y="251"/>
                    <a:pt x="141" y="249"/>
                    <a:pt x="140" y="247"/>
                  </a:cubicBezTo>
                  <a:cubicBezTo>
                    <a:pt x="139" y="246"/>
                    <a:pt x="135" y="246"/>
                    <a:pt x="136" y="242"/>
                  </a:cubicBezTo>
                  <a:cubicBezTo>
                    <a:pt x="134" y="240"/>
                    <a:pt x="132" y="239"/>
                    <a:pt x="130" y="238"/>
                  </a:cubicBezTo>
                  <a:cubicBezTo>
                    <a:pt x="130" y="236"/>
                    <a:pt x="132" y="237"/>
                    <a:pt x="133" y="236"/>
                  </a:cubicBezTo>
                  <a:cubicBezTo>
                    <a:pt x="132" y="233"/>
                    <a:pt x="129" y="234"/>
                    <a:pt x="127" y="232"/>
                  </a:cubicBezTo>
                  <a:cubicBezTo>
                    <a:pt x="126" y="231"/>
                    <a:pt x="126" y="228"/>
                    <a:pt x="124" y="228"/>
                  </a:cubicBezTo>
                  <a:cubicBezTo>
                    <a:pt x="122" y="231"/>
                    <a:pt x="124" y="226"/>
                    <a:pt x="124" y="226"/>
                  </a:cubicBezTo>
                  <a:cubicBezTo>
                    <a:pt x="124" y="225"/>
                    <a:pt x="122" y="226"/>
                    <a:pt x="122" y="225"/>
                  </a:cubicBezTo>
                  <a:cubicBezTo>
                    <a:pt x="121" y="223"/>
                    <a:pt x="123" y="221"/>
                    <a:pt x="120" y="221"/>
                  </a:cubicBezTo>
                  <a:cubicBezTo>
                    <a:pt x="118" y="221"/>
                    <a:pt x="120" y="215"/>
                    <a:pt x="117" y="218"/>
                  </a:cubicBezTo>
                  <a:cubicBezTo>
                    <a:pt x="116" y="217"/>
                    <a:pt x="116" y="215"/>
                    <a:pt x="113" y="215"/>
                  </a:cubicBezTo>
                  <a:cubicBezTo>
                    <a:pt x="114" y="213"/>
                    <a:pt x="116" y="213"/>
                    <a:pt x="116" y="211"/>
                  </a:cubicBezTo>
                  <a:cubicBezTo>
                    <a:pt x="116" y="209"/>
                    <a:pt x="113" y="210"/>
                    <a:pt x="110" y="210"/>
                  </a:cubicBezTo>
                  <a:cubicBezTo>
                    <a:pt x="109" y="204"/>
                    <a:pt x="110" y="202"/>
                    <a:pt x="112" y="197"/>
                  </a:cubicBezTo>
                  <a:cubicBezTo>
                    <a:pt x="109" y="195"/>
                    <a:pt x="115" y="192"/>
                    <a:pt x="109" y="193"/>
                  </a:cubicBezTo>
                  <a:cubicBezTo>
                    <a:pt x="109" y="191"/>
                    <a:pt x="111" y="192"/>
                    <a:pt x="112" y="191"/>
                  </a:cubicBezTo>
                  <a:cubicBezTo>
                    <a:pt x="112" y="191"/>
                    <a:pt x="112" y="189"/>
                    <a:pt x="112" y="189"/>
                  </a:cubicBezTo>
                  <a:cubicBezTo>
                    <a:pt x="113" y="188"/>
                    <a:pt x="113" y="190"/>
                    <a:pt x="115" y="190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17" y="182"/>
                    <a:pt x="118" y="180"/>
                    <a:pt x="119" y="179"/>
                  </a:cubicBezTo>
                  <a:cubicBezTo>
                    <a:pt x="120" y="179"/>
                    <a:pt x="120" y="180"/>
                    <a:pt x="120" y="182"/>
                  </a:cubicBezTo>
                  <a:cubicBezTo>
                    <a:pt x="122" y="181"/>
                    <a:pt x="122" y="178"/>
                    <a:pt x="124" y="179"/>
                  </a:cubicBezTo>
                  <a:cubicBezTo>
                    <a:pt x="126" y="177"/>
                    <a:pt x="123" y="176"/>
                    <a:pt x="123" y="176"/>
                  </a:cubicBezTo>
                  <a:cubicBezTo>
                    <a:pt x="123" y="174"/>
                    <a:pt x="127" y="174"/>
                    <a:pt x="127" y="173"/>
                  </a:cubicBezTo>
                  <a:cubicBezTo>
                    <a:pt x="128" y="171"/>
                    <a:pt x="123" y="170"/>
                    <a:pt x="126" y="166"/>
                  </a:cubicBezTo>
                  <a:cubicBezTo>
                    <a:pt x="120" y="170"/>
                    <a:pt x="128" y="163"/>
                    <a:pt x="119" y="165"/>
                  </a:cubicBezTo>
                  <a:cubicBezTo>
                    <a:pt x="118" y="160"/>
                    <a:pt x="123" y="160"/>
                    <a:pt x="127" y="160"/>
                  </a:cubicBezTo>
                  <a:cubicBezTo>
                    <a:pt x="127" y="159"/>
                    <a:pt x="124" y="160"/>
                    <a:pt x="124" y="158"/>
                  </a:cubicBezTo>
                  <a:cubicBezTo>
                    <a:pt x="125" y="156"/>
                    <a:pt x="122" y="157"/>
                    <a:pt x="122" y="156"/>
                  </a:cubicBezTo>
                  <a:cubicBezTo>
                    <a:pt x="121" y="156"/>
                    <a:pt x="122" y="154"/>
                    <a:pt x="122" y="153"/>
                  </a:cubicBezTo>
                  <a:cubicBezTo>
                    <a:pt x="121" y="153"/>
                    <a:pt x="118" y="151"/>
                    <a:pt x="117" y="151"/>
                  </a:cubicBezTo>
                  <a:cubicBezTo>
                    <a:pt x="116" y="151"/>
                    <a:pt x="115" y="147"/>
                    <a:pt x="113" y="145"/>
                  </a:cubicBezTo>
                  <a:cubicBezTo>
                    <a:pt x="111" y="147"/>
                    <a:pt x="110" y="149"/>
                    <a:pt x="109" y="145"/>
                  </a:cubicBezTo>
                  <a:cubicBezTo>
                    <a:pt x="107" y="145"/>
                    <a:pt x="108" y="148"/>
                    <a:pt x="108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6" y="143"/>
                    <a:pt x="99" y="139"/>
                    <a:pt x="101" y="132"/>
                  </a:cubicBezTo>
                  <a:cubicBezTo>
                    <a:pt x="100" y="131"/>
                    <a:pt x="99" y="130"/>
                    <a:pt x="99" y="128"/>
                  </a:cubicBezTo>
                  <a:cubicBezTo>
                    <a:pt x="98" y="128"/>
                    <a:pt x="98" y="130"/>
                    <a:pt x="98" y="131"/>
                  </a:cubicBezTo>
                  <a:cubicBezTo>
                    <a:pt x="94" y="131"/>
                    <a:pt x="99" y="123"/>
                    <a:pt x="94" y="125"/>
                  </a:cubicBezTo>
                  <a:cubicBezTo>
                    <a:pt x="95" y="123"/>
                    <a:pt x="95" y="122"/>
                    <a:pt x="94" y="120"/>
                  </a:cubicBezTo>
                  <a:cubicBezTo>
                    <a:pt x="93" y="118"/>
                    <a:pt x="91" y="119"/>
                    <a:pt x="89" y="118"/>
                  </a:cubicBezTo>
                  <a:cubicBezTo>
                    <a:pt x="88" y="116"/>
                    <a:pt x="89" y="113"/>
                    <a:pt x="88" y="111"/>
                  </a:cubicBezTo>
                  <a:cubicBezTo>
                    <a:pt x="87" y="109"/>
                    <a:pt x="83" y="109"/>
                    <a:pt x="85" y="106"/>
                  </a:cubicBezTo>
                  <a:cubicBezTo>
                    <a:pt x="83" y="107"/>
                    <a:pt x="82" y="105"/>
                    <a:pt x="81" y="104"/>
                  </a:cubicBezTo>
                  <a:cubicBezTo>
                    <a:pt x="80" y="104"/>
                    <a:pt x="79" y="105"/>
                    <a:pt x="78" y="104"/>
                  </a:cubicBezTo>
                  <a:cubicBezTo>
                    <a:pt x="76" y="102"/>
                    <a:pt x="66" y="103"/>
                    <a:pt x="63" y="99"/>
                  </a:cubicBezTo>
                  <a:cubicBezTo>
                    <a:pt x="58" y="101"/>
                    <a:pt x="46" y="96"/>
                    <a:pt x="43" y="99"/>
                  </a:cubicBezTo>
                  <a:cubicBezTo>
                    <a:pt x="41" y="101"/>
                    <a:pt x="41" y="98"/>
                    <a:pt x="39" y="99"/>
                  </a:cubicBezTo>
                  <a:cubicBezTo>
                    <a:pt x="35" y="99"/>
                    <a:pt x="33" y="102"/>
                    <a:pt x="29" y="102"/>
                  </a:cubicBezTo>
                  <a:cubicBezTo>
                    <a:pt x="29" y="102"/>
                    <a:pt x="28" y="100"/>
                    <a:pt x="28" y="100"/>
                  </a:cubicBezTo>
                  <a:cubicBezTo>
                    <a:pt x="26" y="100"/>
                    <a:pt x="25" y="100"/>
                    <a:pt x="23" y="100"/>
                  </a:cubicBezTo>
                  <a:cubicBezTo>
                    <a:pt x="24" y="98"/>
                    <a:pt x="22" y="97"/>
                    <a:pt x="21" y="96"/>
                  </a:cubicBezTo>
                  <a:cubicBezTo>
                    <a:pt x="20" y="94"/>
                    <a:pt x="24" y="95"/>
                    <a:pt x="25" y="95"/>
                  </a:cubicBezTo>
                  <a:cubicBezTo>
                    <a:pt x="25" y="94"/>
                    <a:pt x="21" y="90"/>
                    <a:pt x="28" y="92"/>
                  </a:cubicBezTo>
                  <a:cubicBezTo>
                    <a:pt x="25" y="88"/>
                    <a:pt x="15" y="93"/>
                    <a:pt x="12" y="89"/>
                  </a:cubicBezTo>
                  <a:cubicBezTo>
                    <a:pt x="15" y="82"/>
                    <a:pt x="24" y="89"/>
                    <a:pt x="29" y="83"/>
                  </a:cubicBezTo>
                  <a:cubicBezTo>
                    <a:pt x="26" y="80"/>
                    <a:pt x="17" y="82"/>
                    <a:pt x="14" y="83"/>
                  </a:cubicBezTo>
                  <a:cubicBezTo>
                    <a:pt x="12" y="81"/>
                    <a:pt x="13" y="81"/>
                    <a:pt x="14" y="79"/>
                  </a:cubicBezTo>
                  <a:cubicBezTo>
                    <a:pt x="12" y="79"/>
                    <a:pt x="12" y="80"/>
                    <a:pt x="12" y="80"/>
                  </a:cubicBezTo>
                  <a:cubicBezTo>
                    <a:pt x="11" y="80"/>
                    <a:pt x="11" y="79"/>
                    <a:pt x="11" y="78"/>
                  </a:cubicBezTo>
                  <a:cubicBezTo>
                    <a:pt x="5" y="79"/>
                    <a:pt x="3" y="76"/>
                    <a:pt x="0" y="75"/>
                  </a:cubicBezTo>
                  <a:cubicBezTo>
                    <a:pt x="2" y="66"/>
                    <a:pt x="13" y="68"/>
                    <a:pt x="21" y="66"/>
                  </a:cubicBezTo>
                  <a:cubicBezTo>
                    <a:pt x="23" y="66"/>
                    <a:pt x="22" y="66"/>
                    <a:pt x="23" y="65"/>
                  </a:cubicBezTo>
                  <a:cubicBezTo>
                    <a:pt x="23" y="65"/>
                    <a:pt x="25" y="64"/>
                    <a:pt x="25" y="64"/>
                  </a:cubicBezTo>
                  <a:cubicBezTo>
                    <a:pt x="29" y="62"/>
                    <a:pt x="34" y="63"/>
                    <a:pt x="36" y="62"/>
                  </a:cubicBezTo>
                  <a:cubicBezTo>
                    <a:pt x="38" y="62"/>
                    <a:pt x="36" y="60"/>
                    <a:pt x="37" y="59"/>
                  </a:cubicBezTo>
                  <a:cubicBezTo>
                    <a:pt x="39" y="59"/>
                    <a:pt x="41" y="59"/>
                    <a:pt x="42" y="58"/>
                  </a:cubicBezTo>
                  <a:cubicBezTo>
                    <a:pt x="43" y="57"/>
                    <a:pt x="44" y="55"/>
                    <a:pt x="46" y="54"/>
                  </a:cubicBezTo>
                  <a:cubicBezTo>
                    <a:pt x="48" y="49"/>
                    <a:pt x="41" y="53"/>
                    <a:pt x="43" y="48"/>
                  </a:cubicBezTo>
                  <a:cubicBezTo>
                    <a:pt x="40" y="47"/>
                    <a:pt x="41" y="51"/>
                    <a:pt x="40" y="51"/>
                  </a:cubicBezTo>
                  <a:cubicBezTo>
                    <a:pt x="39" y="51"/>
                    <a:pt x="33" y="48"/>
                    <a:pt x="29" y="50"/>
                  </a:cubicBezTo>
                  <a:cubicBezTo>
                    <a:pt x="27" y="46"/>
                    <a:pt x="32" y="48"/>
                    <a:pt x="33" y="47"/>
                  </a:cubicBezTo>
                  <a:cubicBezTo>
                    <a:pt x="33" y="47"/>
                    <a:pt x="33" y="46"/>
                    <a:pt x="33" y="45"/>
                  </a:cubicBezTo>
                  <a:cubicBezTo>
                    <a:pt x="34" y="45"/>
                    <a:pt x="36" y="46"/>
                    <a:pt x="36" y="45"/>
                  </a:cubicBezTo>
                  <a:cubicBezTo>
                    <a:pt x="36" y="45"/>
                    <a:pt x="37" y="43"/>
                    <a:pt x="37" y="43"/>
                  </a:cubicBezTo>
                  <a:cubicBezTo>
                    <a:pt x="39" y="42"/>
                    <a:pt x="38" y="44"/>
                    <a:pt x="39" y="44"/>
                  </a:cubicBezTo>
                  <a:cubicBezTo>
                    <a:pt x="39" y="44"/>
                    <a:pt x="44" y="43"/>
                    <a:pt x="43" y="40"/>
                  </a:cubicBezTo>
                  <a:cubicBezTo>
                    <a:pt x="46" y="40"/>
                    <a:pt x="46" y="42"/>
                    <a:pt x="49" y="41"/>
                  </a:cubicBezTo>
                  <a:cubicBezTo>
                    <a:pt x="51" y="41"/>
                    <a:pt x="49" y="40"/>
                    <a:pt x="49" y="40"/>
                  </a:cubicBezTo>
                  <a:cubicBezTo>
                    <a:pt x="49" y="38"/>
                    <a:pt x="52" y="38"/>
                    <a:pt x="5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35"/>
                    <a:pt x="62" y="30"/>
                    <a:pt x="63" y="27"/>
                  </a:cubicBezTo>
                  <a:cubicBezTo>
                    <a:pt x="68" y="28"/>
                    <a:pt x="72" y="30"/>
                    <a:pt x="77" y="27"/>
                  </a:cubicBezTo>
                  <a:cubicBezTo>
                    <a:pt x="77" y="26"/>
                    <a:pt x="75" y="26"/>
                    <a:pt x="74" y="26"/>
                  </a:cubicBezTo>
                  <a:cubicBezTo>
                    <a:pt x="75" y="24"/>
                    <a:pt x="80" y="25"/>
                    <a:pt x="82" y="23"/>
                  </a:cubicBezTo>
                  <a:cubicBezTo>
                    <a:pt x="86" y="21"/>
                    <a:pt x="97" y="22"/>
                    <a:pt x="105" y="22"/>
                  </a:cubicBezTo>
                  <a:cubicBezTo>
                    <a:pt x="107" y="21"/>
                    <a:pt x="107" y="20"/>
                    <a:pt x="109" y="20"/>
                  </a:cubicBezTo>
                  <a:cubicBezTo>
                    <a:pt x="113" y="20"/>
                    <a:pt x="116" y="22"/>
                    <a:pt x="119" y="20"/>
                  </a:cubicBezTo>
                  <a:cubicBezTo>
                    <a:pt x="118" y="21"/>
                    <a:pt x="120" y="25"/>
                    <a:pt x="120" y="24"/>
                  </a:cubicBezTo>
                  <a:cubicBezTo>
                    <a:pt x="122" y="22"/>
                    <a:pt x="121" y="24"/>
                    <a:pt x="124" y="27"/>
                  </a:cubicBezTo>
                  <a:cubicBezTo>
                    <a:pt x="127" y="27"/>
                    <a:pt x="122" y="23"/>
                    <a:pt x="129" y="24"/>
                  </a:cubicBezTo>
                  <a:cubicBezTo>
                    <a:pt x="126" y="22"/>
                    <a:pt x="131" y="19"/>
                    <a:pt x="124" y="19"/>
                  </a:cubicBezTo>
                  <a:cubicBezTo>
                    <a:pt x="125" y="16"/>
                    <a:pt x="135" y="11"/>
                    <a:pt x="136" y="17"/>
                  </a:cubicBezTo>
                  <a:cubicBezTo>
                    <a:pt x="140" y="18"/>
                    <a:pt x="139" y="15"/>
                    <a:pt x="143" y="17"/>
                  </a:cubicBezTo>
                  <a:cubicBezTo>
                    <a:pt x="144" y="18"/>
                    <a:pt x="145" y="19"/>
                    <a:pt x="147" y="20"/>
                  </a:cubicBezTo>
                  <a:cubicBezTo>
                    <a:pt x="149" y="21"/>
                    <a:pt x="153" y="22"/>
                    <a:pt x="158" y="23"/>
                  </a:cubicBezTo>
                  <a:cubicBezTo>
                    <a:pt x="158" y="22"/>
                    <a:pt x="156" y="22"/>
                    <a:pt x="155" y="22"/>
                  </a:cubicBezTo>
                  <a:cubicBezTo>
                    <a:pt x="156" y="20"/>
                    <a:pt x="157" y="19"/>
                    <a:pt x="160" y="19"/>
                  </a:cubicBezTo>
                  <a:cubicBezTo>
                    <a:pt x="157" y="16"/>
                    <a:pt x="152" y="15"/>
                    <a:pt x="147" y="15"/>
                  </a:cubicBezTo>
                  <a:cubicBezTo>
                    <a:pt x="147" y="11"/>
                    <a:pt x="153" y="12"/>
                    <a:pt x="157" y="12"/>
                  </a:cubicBezTo>
                  <a:cubicBezTo>
                    <a:pt x="157" y="9"/>
                    <a:pt x="155" y="9"/>
                    <a:pt x="153" y="9"/>
                  </a:cubicBezTo>
                  <a:cubicBezTo>
                    <a:pt x="156" y="3"/>
                    <a:pt x="161" y="8"/>
                    <a:pt x="165" y="9"/>
                  </a:cubicBezTo>
                  <a:cubicBezTo>
                    <a:pt x="168" y="9"/>
                    <a:pt x="168" y="7"/>
                    <a:pt x="171" y="8"/>
                  </a:cubicBezTo>
                  <a:cubicBezTo>
                    <a:pt x="178" y="8"/>
                    <a:pt x="182" y="11"/>
                    <a:pt x="188" y="8"/>
                  </a:cubicBezTo>
                  <a:cubicBezTo>
                    <a:pt x="190" y="6"/>
                    <a:pt x="193" y="7"/>
                    <a:pt x="196" y="6"/>
                  </a:cubicBezTo>
                  <a:cubicBezTo>
                    <a:pt x="198" y="6"/>
                    <a:pt x="197" y="4"/>
                    <a:pt x="197" y="2"/>
                  </a:cubicBezTo>
                  <a:cubicBezTo>
                    <a:pt x="200" y="2"/>
                    <a:pt x="202" y="2"/>
                    <a:pt x="204" y="2"/>
                  </a:cubicBezTo>
                  <a:cubicBezTo>
                    <a:pt x="206" y="2"/>
                    <a:pt x="207" y="1"/>
                    <a:pt x="209" y="1"/>
                  </a:cubicBezTo>
                  <a:cubicBezTo>
                    <a:pt x="212" y="1"/>
                    <a:pt x="215" y="3"/>
                    <a:pt x="221" y="2"/>
                  </a:cubicBezTo>
                  <a:cubicBezTo>
                    <a:pt x="225" y="1"/>
                    <a:pt x="234" y="0"/>
                    <a:pt x="242" y="1"/>
                  </a:cubicBezTo>
                  <a:cubicBezTo>
                    <a:pt x="245" y="1"/>
                    <a:pt x="245" y="2"/>
                    <a:pt x="246" y="2"/>
                  </a:cubicBezTo>
                  <a:cubicBezTo>
                    <a:pt x="255" y="4"/>
                    <a:pt x="262" y="1"/>
                    <a:pt x="262" y="8"/>
                  </a:cubicBezTo>
                  <a:cubicBezTo>
                    <a:pt x="266" y="9"/>
                    <a:pt x="266" y="6"/>
                    <a:pt x="269" y="6"/>
                  </a:cubicBezTo>
                  <a:cubicBezTo>
                    <a:pt x="269" y="11"/>
                    <a:pt x="274" y="10"/>
                    <a:pt x="276" y="12"/>
                  </a:cubicBezTo>
                  <a:cubicBezTo>
                    <a:pt x="280" y="13"/>
                    <a:pt x="280" y="10"/>
                    <a:pt x="283" y="10"/>
                  </a:cubicBezTo>
                  <a:cubicBezTo>
                    <a:pt x="282" y="15"/>
                    <a:pt x="289" y="12"/>
                    <a:pt x="291" y="13"/>
                  </a:cubicBezTo>
                  <a:cubicBezTo>
                    <a:pt x="289" y="16"/>
                    <a:pt x="289" y="14"/>
                    <a:pt x="290" y="19"/>
                  </a:cubicBezTo>
                  <a:cubicBezTo>
                    <a:pt x="288" y="17"/>
                    <a:pt x="287" y="18"/>
                    <a:pt x="287" y="20"/>
                  </a:cubicBezTo>
                  <a:cubicBezTo>
                    <a:pt x="272" y="21"/>
                    <a:pt x="254" y="22"/>
                    <a:pt x="244" y="23"/>
                  </a:cubicBezTo>
                  <a:cubicBezTo>
                    <a:pt x="243" y="23"/>
                    <a:pt x="242" y="24"/>
                    <a:pt x="242" y="24"/>
                  </a:cubicBezTo>
                  <a:cubicBezTo>
                    <a:pt x="241" y="24"/>
                    <a:pt x="242" y="23"/>
                    <a:pt x="242" y="23"/>
                  </a:cubicBezTo>
                  <a:cubicBezTo>
                    <a:pt x="243" y="22"/>
                    <a:pt x="240" y="21"/>
                    <a:pt x="239" y="22"/>
                  </a:cubicBezTo>
                  <a:cubicBezTo>
                    <a:pt x="239" y="22"/>
                    <a:pt x="240" y="24"/>
                    <a:pt x="239" y="24"/>
                  </a:cubicBezTo>
                  <a:cubicBezTo>
                    <a:pt x="237" y="25"/>
                    <a:pt x="234" y="24"/>
                    <a:pt x="232" y="2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0" name="Freeform 87"/>
            <p:cNvSpPr>
              <a:spLocks/>
            </p:cNvSpPr>
            <p:nvPr/>
          </p:nvSpPr>
          <p:spPr bwMode="auto">
            <a:xfrm>
              <a:off x="2419350" y="731837"/>
              <a:ext cx="633413" cy="346075"/>
            </a:xfrm>
            <a:custGeom>
              <a:avLst/>
              <a:gdLst>
                <a:gd name="T0" fmla="*/ 158 w 169"/>
                <a:gd name="T1" fmla="*/ 9 h 92"/>
                <a:gd name="T2" fmla="*/ 168 w 169"/>
                <a:gd name="T3" fmla="*/ 15 h 92"/>
                <a:gd name="T4" fmla="*/ 164 w 169"/>
                <a:gd name="T5" fmla="*/ 17 h 92"/>
                <a:gd name="T6" fmla="*/ 157 w 169"/>
                <a:gd name="T7" fmla="*/ 20 h 92"/>
                <a:gd name="T8" fmla="*/ 137 w 169"/>
                <a:gd name="T9" fmla="*/ 24 h 92"/>
                <a:gd name="T10" fmla="*/ 145 w 169"/>
                <a:gd name="T11" fmla="*/ 27 h 92"/>
                <a:gd name="T12" fmla="*/ 128 w 169"/>
                <a:gd name="T13" fmla="*/ 34 h 92"/>
                <a:gd name="T14" fmla="*/ 123 w 169"/>
                <a:gd name="T15" fmla="*/ 37 h 92"/>
                <a:gd name="T16" fmla="*/ 114 w 169"/>
                <a:gd name="T17" fmla="*/ 41 h 92"/>
                <a:gd name="T18" fmla="*/ 100 w 169"/>
                <a:gd name="T19" fmla="*/ 47 h 92"/>
                <a:gd name="T20" fmla="*/ 96 w 169"/>
                <a:gd name="T21" fmla="*/ 51 h 92"/>
                <a:gd name="T22" fmla="*/ 86 w 169"/>
                <a:gd name="T23" fmla="*/ 52 h 92"/>
                <a:gd name="T24" fmla="*/ 92 w 169"/>
                <a:gd name="T25" fmla="*/ 61 h 92"/>
                <a:gd name="T26" fmla="*/ 82 w 169"/>
                <a:gd name="T27" fmla="*/ 68 h 92"/>
                <a:gd name="T28" fmla="*/ 75 w 169"/>
                <a:gd name="T29" fmla="*/ 72 h 92"/>
                <a:gd name="T30" fmla="*/ 63 w 169"/>
                <a:gd name="T31" fmla="*/ 81 h 92"/>
                <a:gd name="T32" fmla="*/ 67 w 169"/>
                <a:gd name="T33" fmla="*/ 88 h 92"/>
                <a:gd name="T34" fmla="*/ 55 w 169"/>
                <a:gd name="T35" fmla="*/ 90 h 92"/>
                <a:gd name="T36" fmla="*/ 34 w 169"/>
                <a:gd name="T37" fmla="*/ 86 h 92"/>
                <a:gd name="T38" fmla="*/ 27 w 169"/>
                <a:gd name="T39" fmla="*/ 88 h 92"/>
                <a:gd name="T40" fmla="*/ 18 w 169"/>
                <a:gd name="T41" fmla="*/ 81 h 92"/>
                <a:gd name="T42" fmla="*/ 27 w 169"/>
                <a:gd name="T43" fmla="*/ 72 h 92"/>
                <a:gd name="T44" fmla="*/ 39 w 169"/>
                <a:gd name="T45" fmla="*/ 72 h 92"/>
                <a:gd name="T46" fmla="*/ 19 w 169"/>
                <a:gd name="T47" fmla="*/ 68 h 92"/>
                <a:gd name="T48" fmla="*/ 30 w 169"/>
                <a:gd name="T49" fmla="*/ 59 h 92"/>
                <a:gd name="T50" fmla="*/ 40 w 169"/>
                <a:gd name="T51" fmla="*/ 59 h 92"/>
                <a:gd name="T52" fmla="*/ 40 w 169"/>
                <a:gd name="T53" fmla="*/ 54 h 92"/>
                <a:gd name="T54" fmla="*/ 37 w 169"/>
                <a:gd name="T55" fmla="*/ 47 h 92"/>
                <a:gd name="T56" fmla="*/ 30 w 169"/>
                <a:gd name="T57" fmla="*/ 44 h 92"/>
                <a:gd name="T58" fmla="*/ 46 w 169"/>
                <a:gd name="T59" fmla="*/ 43 h 92"/>
                <a:gd name="T60" fmla="*/ 51 w 169"/>
                <a:gd name="T61" fmla="*/ 40 h 92"/>
                <a:gd name="T62" fmla="*/ 63 w 169"/>
                <a:gd name="T63" fmla="*/ 31 h 92"/>
                <a:gd name="T64" fmla="*/ 39 w 169"/>
                <a:gd name="T65" fmla="*/ 36 h 92"/>
                <a:gd name="T66" fmla="*/ 22 w 169"/>
                <a:gd name="T67" fmla="*/ 31 h 92"/>
                <a:gd name="T68" fmla="*/ 5 w 169"/>
                <a:gd name="T69" fmla="*/ 27 h 92"/>
                <a:gd name="T70" fmla="*/ 2 w 169"/>
                <a:gd name="T71" fmla="*/ 19 h 92"/>
                <a:gd name="T72" fmla="*/ 30 w 169"/>
                <a:gd name="T73" fmla="*/ 12 h 92"/>
                <a:gd name="T74" fmla="*/ 50 w 169"/>
                <a:gd name="T75" fmla="*/ 8 h 92"/>
                <a:gd name="T76" fmla="*/ 74 w 169"/>
                <a:gd name="T77" fmla="*/ 3 h 92"/>
                <a:gd name="T78" fmla="*/ 98 w 169"/>
                <a:gd name="T79" fmla="*/ 2 h 92"/>
                <a:gd name="T80" fmla="*/ 110 w 169"/>
                <a:gd name="T81" fmla="*/ 2 h 92"/>
                <a:gd name="T82" fmla="*/ 134 w 169"/>
                <a:gd name="T83" fmla="*/ 2 h 92"/>
                <a:gd name="T84" fmla="*/ 158 w 169"/>
                <a:gd name="T85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92">
                  <a:moveTo>
                    <a:pt x="158" y="3"/>
                  </a:moveTo>
                  <a:cubicBezTo>
                    <a:pt x="156" y="6"/>
                    <a:pt x="158" y="5"/>
                    <a:pt x="158" y="9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11"/>
                    <a:pt x="167" y="12"/>
                    <a:pt x="168" y="15"/>
                  </a:cubicBezTo>
                  <a:cubicBezTo>
                    <a:pt x="167" y="15"/>
                    <a:pt x="164" y="14"/>
                    <a:pt x="164" y="15"/>
                  </a:cubicBezTo>
                  <a:cubicBezTo>
                    <a:pt x="163" y="15"/>
                    <a:pt x="164" y="17"/>
                    <a:pt x="164" y="17"/>
                  </a:cubicBezTo>
                  <a:cubicBezTo>
                    <a:pt x="161" y="18"/>
                    <a:pt x="158" y="19"/>
                    <a:pt x="158" y="17"/>
                  </a:cubicBezTo>
                  <a:cubicBezTo>
                    <a:pt x="156" y="17"/>
                    <a:pt x="157" y="20"/>
                    <a:pt x="157" y="20"/>
                  </a:cubicBezTo>
                  <a:cubicBezTo>
                    <a:pt x="155" y="21"/>
                    <a:pt x="151" y="19"/>
                    <a:pt x="151" y="22"/>
                  </a:cubicBezTo>
                  <a:cubicBezTo>
                    <a:pt x="146" y="21"/>
                    <a:pt x="140" y="20"/>
                    <a:pt x="137" y="24"/>
                  </a:cubicBezTo>
                  <a:cubicBezTo>
                    <a:pt x="138" y="28"/>
                    <a:pt x="144" y="24"/>
                    <a:pt x="145" y="23"/>
                  </a:cubicBezTo>
                  <a:cubicBezTo>
                    <a:pt x="147" y="24"/>
                    <a:pt x="145" y="25"/>
                    <a:pt x="145" y="27"/>
                  </a:cubicBezTo>
                  <a:cubicBezTo>
                    <a:pt x="140" y="27"/>
                    <a:pt x="137" y="29"/>
                    <a:pt x="133" y="30"/>
                  </a:cubicBezTo>
                  <a:cubicBezTo>
                    <a:pt x="131" y="31"/>
                    <a:pt x="129" y="32"/>
                    <a:pt x="128" y="34"/>
                  </a:cubicBezTo>
                  <a:cubicBezTo>
                    <a:pt x="127" y="35"/>
                    <a:pt x="125" y="34"/>
                    <a:pt x="124" y="34"/>
                  </a:cubicBezTo>
                  <a:cubicBezTo>
                    <a:pt x="123" y="35"/>
                    <a:pt x="124" y="36"/>
                    <a:pt x="123" y="37"/>
                  </a:cubicBezTo>
                  <a:cubicBezTo>
                    <a:pt x="121" y="38"/>
                    <a:pt x="119" y="36"/>
                    <a:pt x="119" y="38"/>
                  </a:cubicBezTo>
                  <a:cubicBezTo>
                    <a:pt x="119" y="40"/>
                    <a:pt x="115" y="39"/>
                    <a:pt x="114" y="41"/>
                  </a:cubicBezTo>
                  <a:cubicBezTo>
                    <a:pt x="114" y="44"/>
                    <a:pt x="111" y="42"/>
                    <a:pt x="109" y="44"/>
                  </a:cubicBezTo>
                  <a:cubicBezTo>
                    <a:pt x="107" y="46"/>
                    <a:pt x="104" y="45"/>
                    <a:pt x="100" y="47"/>
                  </a:cubicBezTo>
                  <a:cubicBezTo>
                    <a:pt x="100" y="47"/>
                    <a:pt x="101" y="48"/>
                    <a:pt x="99" y="48"/>
                  </a:cubicBezTo>
                  <a:cubicBezTo>
                    <a:pt x="96" y="48"/>
                    <a:pt x="98" y="49"/>
                    <a:pt x="96" y="51"/>
                  </a:cubicBezTo>
                  <a:cubicBezTo>
                    <a:pt x="96" y="51"/>
                    <a:pt x="95" y="51"/>
                    <a:pt x="95" y="51"/>
                  </a:cubicBezTo>
                  <a:cubicBezTo>
                    <a:pt x="94" y="51"/>
                    <a:pt x="91" y="54"/>
                    <a:pt x="86" y="52"/>
                  </a:cubicBezTo>
                  <a:cubicBezTo>
                    <a:pt x="87" y="54"/>
                    <a:pt x="92" y="55"/>
                    <a:pt x="86" y="55"/>
                  </a:cubicBezTo>
                  <a:cubicBezTo>
                    <a:pt x="87" y="58"/>
                    <a:pt x="93" y="56"/>
                    <a:pt x="92" y="61"/>
                  </a:cubicBezTo>
                  <a:cubicBezTo>
                    <a:pt x="89" y="58"/>
                    <a:pt x="89" y="61"/>
                    <a:pt x="89" y="65"/>
                  </a:cubicBezTo>
                  <a:cubicBezTo>
                    <a:pt x="86" y="61"/>
                    <a:pt x="85" y="66"/>
                    <a:pt x="82" y="68"/>
                  </a:cubicBezTo>
                  <a:cubicBezTo>
                    <a:pt x="79" y="70"/>
                    <a:pt x="76" y="68"/>
                    <a:pt x="74" y="71"/>
                  </a:cubicBezTo>
                  <a:cubicBezTo>
                    <a:pt x="73" y="72"/>
                    <a:pt x="75" y="72"/>
                    <a:pt x="75" y="72"/>
                  </a:cubicBezTo>
                  <a:cubicBezTo>
                    <a:pt x="75" y="73"/>
                    <a:pt x="70" y="74"/>
                    <a:pt x="74" y="75"/>
                  </a:cubicBezTo>
                  <a:cubicBezTo>
                    <a:pt x="72" y="79"/>
                    <a:pt x="64" y="76"/>
                    <a:pt x="63" y="81"/>
                  </a:cubicBezTo>
                  <a:cubicBezTo>
                    <a:pt x="65" y="83"/>
                    <a:pt x="69" y="84"/>
                    <a:pt x="74" y="83"/>
                  </a:cubicBezTo>
                  <a:cubicBezTo>
                    <a:pt x="75" y="88"/>
                    <a:pt x="67" y="84"/>
                    <a:pt x="67" y="88"/>
                  </a:cubicBezTo>
                  <a:cubicBezTo>
                    <a:pt x="67" y="90"/>
                    <a:pt x="65" y="87"/>
                    <a:pt x="64" y="88"/>
                  </a:cubicBezTo>
                  <a:cubicBezTo>
                    <a:pt x="61" y="88"/>
                    <a:pt x="59" y="92"/>
                    <a:pt x="55" y="90"/>
                  </a:cubicBezTo>
                  <a:cubicBezTo>
                    <a:pt x="55" y="89"/>
                    <a:pt x="52" y="89"/>
                    <a:pt x="53" y="86"/>
                  </a:cubicBezTo>
                  <a:cubicBezTo>
                    <a:pt x="46" y="85"/>
                    <a:pt x="41" y="88"/>
                    <a:pt x="34" y="86"/>
                  </a:cubicBezTo>
                  <a:cubicBezTo>
                    <a:pt x="34" y="86"/>
                    <a:pt x="33" y="85"/>
                    <a:pt x="33" y="85"/>
                  </a:cubicBezTo>
                  <a:cubicBezTo>
                    <a:pt x="31" y="85"/>
                    <a:pt x="30" y="87"/>
                    <a:pt x="27" y="88"/>
                  </a:cubicBezTo>
                  <a:cubicBezTo>
                    <a:pt x="21" y="89"/>
                    <a:pt x="15" y="86"/>
                    <a:pt x="8" y="85"/>
                  </a:cubicBezTo>
                  <a:cubicBezTo>
                    <a:pt x="10" y="82"/>
                    <a:pt x="13" y="80"/>
                    <a:pt x="18" y="81"/>
                  </a:cubicBezTo>
                  <a:cubicBezTo>
                    <a:pt x="21" y="80"/>
                    <a:pt x="18" y="74"/>
                    <a:pt x="20" y="73"/>
                  </a:cubicBezTo>
                  <a:cubicBezTo>
                    <a:pt x="24" y="75"/>
                    <a:pt x="24" y="72"/>
                    <a:pt x="27" y="72"/>
                  </a:cubicBezTo>
                  <a:cubicBezTo>
                    <a:pt x="27" y="77"/>
                    <a:pt x="33" y="76"/>
                    <a:pt x="37" y="76"/>
                  </a:cubicBezTo>
                  <a:cubicBezTo>
                    <a:pt x="40" y="76"/>
                    <a:pt x="36" y="74"/>
                    <a:pt x="39" y="72"/>
                  </a:cubicBezTo>
                  <a:cubicBezTo>
                    <a:pt x="38" y="69"/>
                    <a:pt x="30" y="73"/>
                    <a:pt x="33" y="67"/>
                  </a:cubicBezTo>
                  <a:cubicBezTo>
                    <a:pt x="27" y="68"/>
                    <a:pt x="25" y="70"/>
                    <a:pt x="19" y="68"/>
                  </a:cubicBezTo>
                  <a:cubicBezTo>
                    <a:pt x="20" y="65"/>
                    <a:pt x="23" y="64"/>
                    <a:pt x="26" y="64"/>
                  </a:cubicBezTo>
                  <a:cubicBezTo>
                    <a:pt x="27" y="62"/>
                    <a:pt x="29" y="61"/>
                    <a:pt x="30" y="59"/>
                  </a:cubicBezTo>
                  <a:cubicBezTo>
                    <a:pt x="32" y="60"/>
                    <a:pt x="33" y="59"/>
                    <a:pt x="33" y="58"/>
                  </a:cubicBezTo>
                  <a:cubicBezTo>
                    <a:pt x="36" y="58"/>
                    <a:pt x="38" y="58"/>
                    <a:pt x="40" y="59"/>
                  </a:cubicBezTo>
                  <a:cubicBezTo>
                    <a:pt x="42" y="59"/>
                    <a:pt x="44" y="57"/>
                    <a:pt x="44" y="55"/>
                  </a:cubicBezTo>
                  <a:cubicBezTo>
                    <a:pt x="44" y="53"/>
                    <a:pt x="41" y="55"/>
                    <a:pt x="40" y="54"/>
                  </a:cubicBezTo>
                  <a:cubicBezTo>
                    <a:pt x="40" y="53"/>
                    <a:pt x="39" y="50"/>
                    <a:pt x="39" y="50"/>
                  </a:cubicBezTo>
                  <a:cubicBezTo>
                    <a:pt x="38" y="49"/>
                    <a:pt x="37" y="48"/>
                    <a:pt x="37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4" y="45"/>
                    <a:pt x="33" y="44"/>
                    <a:pt x="30" y="44"/>
                  </a:cubicBezTo>
                  <a:cubicBezTo>
                    <a:pt x="32" y="42"/>
                    <a:pt x="33" y="39"/>
                    <a:pt x="37" y="40"/>
                  </a:cubicBezTo>
                  <a:cubicBezTo>
                    <a:pt x="41" y="40"/>
                    <a:pt x="40" y="45"/>
                    <a:pt x="46" y="43"/>
                  </a:cubicBezTo>
                  <a:cubicBezTo>
                    <a:pt x="45" y="44"/>
                    <a:pt x="46" y="45"/>
                    <a:pt x="47" y="45"/>
                  </a:cubicBezTo>
                  <a:cubicBezTo>
                    <a:pt x="52" y="47"/>
                    <a:pt x="49" y="41"/>
                    <a:pt x="51" y="40"/>
                  </a:cubicBezTo>
                  <a:cubicBezTo>
                    <a:pt x="58" y="38"/>
                    <a:pt x="65" y="36"/>
                    <a:pt x="68" y="31"/>
                  </a:cubicBezTo>
                  <a:cubicBezTo>
                    <a:pt x="68" y="28"/>
                    <a:pt x="66" y="33"/>
                    <a:pt x="63" y="31"/>
                  </a:cubicBezTo>
                  <a:cubicBezTo>
                    <a:pt x="60" y="33"/>
                    <a:pt x="57" y="33"/>
                    <a:pt x="55" y="36"/>
                  </a:cubicBezTo>
                  <a:cubicBezTo>
                    <a:pt x="52" y="34"/>
                    <a:pt x="45" y="36"/>
                    <a:pt x="39" y="36"/>
                  </a:cubicBezTo>
                  <a:cubicBezTo>
                    <a:pt x="35" y="35"/>
                    <a:pt x="33" y="33"/>
                    <a:pt x="29" y="36"/>
                  </a:cubicBezTo>
                  <a:cubicBezTo>
                    <a:pt x="28" y="31"/>
                    <a:pt x="24" y="36"/>
                    <a:pt x="22" y="31"/>
                  </a:cubicBezTo>
                  <a:cubicBezTo>
                    <a:pt x="20" y="34"/>
                    <a:pt x="16" y="30"/>
                    <a:pt x="11" y="31"/>
                  </a:cubicBezTo>
                  <a:cubicBezTo>
                    <a:pt x="12" y="27"/>
                    <a:pt x="6" y="29"/>
                    <a:pt x="5" y="27"/>
                  </a:cubicBezTo>
                  <a:cubicBezTo>
                    <a:pt x="4" y="23"/>
                    <a:pt x="8" y="25"/>
                    <a:pt x="9" y="23"/>
                  </a:cubicBezTo>
                  <a:cubicBezTo>
                    <a:pt x="9" y="19"/>
                    <a:pt x="0" y="25"/>
                    <a:pt x="2" y="19"/>
                  </a:cubicBezTo>
                  <a:cubicBezTo>
                    <a:pt x="8" y="17"/>
                    <a:pt x="19" y="16"/>
                    <a:pt x="29" y="15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8" y="13"/>
                    <a:pt x="43" y="10"/>
                    <a:pt x="47" y="12"/>
                  </a:cubicBezTo>
                  <a:cubicBezTo>
                    <a:pt x="48" y="11"/>
                    <a:pt x="49" y="9"/>
                    <a:pt x="50" y="8"/>
                  </a:cubicBezTo>
                  <a:cubicBezTo>
                    <a:pt x="58" y="7"/>
                    <a:pt x="66" y="5"/>
                    <a:pt x="72" y="6"/>
                  </a:cubicBezTo>
                  <a:cubicBezTo>
                    <a:pt x="74" y="6"/>
                    <a:pt x="73" y="4"/>
                    <a:pt x="74" y="3"/>
                  </a:cubicBezTo>
                  <a:cubicBezTo>
                    <a:pt x="79" y="4"/>
                    <a:pt x="87" y="2"/>
                    <a:pt x="91" y="5"/>
                  </a:cubicBezTo>
                  <a:cubicBezTo>
                    <a:pt x="91" y="2"/>
                    <a:pt x="97" y="5"/>
                    <a:pt x="98" y="2"/>
                  </a:cubicBezTo>
                  <a:cubicBezTo>
                    <a:pt x="101" y="3"/>
                    <a:pt x="106" y="4"/>
                    <a:pt x="112" y="3"/>
                  </a:cubicBezTo>
                  <a:cubicBezTo>
                    <a:pt x="112" y="2"/>
                    <a:pt x="111" y="2"/>
                    <a:pt x="110" y="2"/>
                  </a:cubicBezTo>
                  <a:cubicBezTo>
                    <a:pt x="110" y="0"/>
                    <a:pt x="112" y="1"/>
                    <a:pt x="112" y="2"/>
                  </a:cubicBezTo>
                  <a:cubicBezTo>
                    <a:pt x="118" y="3"/>
                    <a:pt x="128" y="1"/>
                    <a:pt x="134" y="2"/>
                  </a:cubicBezTo>
                  <a:cubicBezTo>
                    <a:pt x="134" y="2"/>
                    <a:pt x="134" y="5"/>
                    <a:pt x="134" y="5"/>
                  </a:cubicBezTo>
                  <a:cubicBezTo>
                    <a:pt x="145" y="5"/>
                    <a:pt x="146" y="3"/>
                    <a:pt x="158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1" name="Freeform 88"/>
            <p:cNvSpPr>
              <a:spLocks/>
            </p:cNvSpPr>
            <p:nvPr/>
          </p:nvSpPr>
          <p:spPr bwMode="auto">
            <a:xfrm>
              <a:off x="4767262" y="863600"/>
              <a:ext cx="184150" cy="63500"/>
            </a:xfrm>
            <a:custGeom>
              <a:avLst/>
              <a:gdLst>
                <a:gd name="T0" fmla="*/ 13 w 49"/>
                <a:gd name="T1" fmla="*/ 2 h 17"/>
                <a:gd name="T2" fmla="*/ 13 w 49"/>
                <a:gd name="T3" fmla="*/ 3 h 17"/>
                <a:gd name="T4" fmla="*/ 17 w 49"/>
                <a:gd name="T5" fmla="*/ 8 h 17"/>
                <a:gd name="T6" fmla="*/ 22 w 49"/>
                <a:gd name="T7" fmla="*/ 5 h 17"/>
                <a:gd name="T8" fmla="*/ 29 w 49"/>
                <a:gd name="T9" fmla="*/ 8 h 17"/>
                <a:gd name="T10" fmla="*/ 41 w 49"/>
                <a:gd name="T11" fmla="*/ 5 h 17"/>
                <a:gd name="T12" fmla="*/ 47 w 49"/>
                <a:gd name="T13" fmla="*/ 8 h 17"/>
                <a:gd name="T14" fmla="*/ 44 w 49"/>
                <a:gd name="T15" fmla="*/ 13 h 17"/>
                <a:gd name="T16" fmla="*/ 31 w 49"/>
                <a:gd name="T17" fmla="*/ 15 h 17"/>
                <a:gd name="T18" fmla="*/ 23 w 49"/>
                <a:gd name="T19" fmla="*/ 17 h 17"/>
                <a:gd name="T20" fmla="*/ 9 w 49"/>
                <a:gd name="T21" fmla="*/ 8 h 17"/>
                <a:gd name="T22" fmla="*/ 2 w 49"/>
                <a:gd name="T23" fmla="*/ 6 h 17"/>
                <a:gd name="T24" fmla="*/ 13 w 49"/>
                <a:gd name="T25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17">
                  <a:moveTo>
                    <a:pt x="13" y="2"/>
                  </a:moveTo>
                  <a:cubicBezTo>
                    <a:pt x="15" y="2"/>
                    <a:pt x="14" y="3"/>
                    <a:pt x="13" y="3"/>
                  </a:cubicBezTo>
                  <a:cubicBezTo>
                    <a:pt x="13" y="7"/>
                    <a:pt x="19" y="3"/>
                    <a:pt x="17" y="8"/>
                  </a:cubicBezTo>
                  <a:cubicBezTo>
                    <a:pt x="20" y="8"/>
                    <a:pt x="19" y="5"/>
                    <a:pt x="22" y="5"/>
                  </a:cubicBezTo>
                  <a:cubicBezTo>
                    <a:pt x="25" y="8"/>
                    <a:pt x="28" y="2"/>
                    <a:pt x="29" y="8"/>
                  </a:cubicBezTo>
                  <a:cubicBezTo>
                    <a:pt x="32" y="6"/>
                    <a:pt x="37" y="6"/>
                    <a:pt x="41" y="5"/>
                  </a:cubicBezTo>
                  <a:cubicBezTo>
                    <a:pt x="40" y="9"/>
                    <a:pt x="48" y="4"/>
                    <a:pt x="47" y="8"/>
                  </a:cubicBezTo>
                  <a:cubicBezTo>
                    <a:pt x="49" y="12"/>
                    <a:pt x="38" y="10"/>
                    <a:pt x="44" y="13"/>
                  </a:cubicBezTo>
                  <a:cubicBezTo>
                    <a:pt x="42" y="16"/>
                    <a:pt x="35" y="14"/>
                    <a:pt x="31" y="15"/>
                  </a:cubicBezTo>
                  <a:cubicBezTo>
                    <a:pt x="28" y="15"/>
                    <a:pt x="26" y="16"/>
                    <a:pt x="23" y="17"/>
                  </a:cubicBezTo>
                  <a:cubicBezTo>
                    <a:pt x="17" y="15"/>
                    <a:pt x="12" y="13"/>
                    <a:pt x="9" y="8"/>
                  </a:cubicBezTo>
                  <a:cubicBezTo>
                    <a:pt x="7" y="7"/>
                    <a:pt x="2" y="9"/>
                    <a:pt x="2" y="6"/>
                  </a:cubicBezTo>
                  <a:cubicBezTo>
                    <a:pt x="0" y="0"/>
                    <a:pt x="12" y="6"/>
                    <a:pt x="13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Freeform 89"/>
            <p:cNvSpPr>
              <a:spLocks/>
            </p:cNvSpPr>
            <p:nvPr/>
          </p:nvSpPr>
          <p:spPr bwMode="auto">
            <a:xfrm>
              <a:off x="1931987" y="954087"/>
              <a:ext cx="82550" cy="22225"/>
            </a:xfrm>
            <a:custGeom>
              <a:avLst/>
              <a:gdLst>
                <a:gd name="T0" fmla="*/ 21 w 22"/>
                <a:gd name="T1" fmla="*/ 0 h 6"/>
                <a:gd name="T2" fmla="*/ 13 w 22"/>
                <a:gd name="T3" fmla="*/ 5 h 6"/>
                <a:gd name="T4" fmla="*/ 10 w 22"/>
                <a:gd name="T5" fmla="*/ 6 h 6"/>
                <a:gd name="T6" fmla="*/ 5 w 22"/>
                <a:gd name="T7" fmla="*/ 6 h 6"/>
                <a:gd name="T8" fmla="*/ 7 w 22"/>
                <a:gd name="T9" fmla="*/ 2 h 6"/>
                <a:gd name="T10" fmla="*/ 21 w 2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6">
                  <a:moveTo>
                    <a:pt x="21" y="0"/>
                  </a:moveTo>
                  <a:cubicBezTo>
                    <a:pt x="22" y="5"/>
                    <a:pt x="16" y="4"/>
                    <a:pt x="13" y="5"/>
                  </a:cubicBezTo>
                  <a:cubicBezTo>
                    <a:pt x="12" y="5"/>
                    <a:pt x="12" y="6"/>
                    <a:pt x="10" y="6"/>
                  </a:cubicBezTo>
                  <a:cubicBezTo>
                    <a:pt x="8" y="6"/>
                    <a:pt x="5" y="4"/>
                    <a:pt x="5" y="6"/>
                  </a:cubicBezTo>
                  <a:cubicBezTo>
                    <a:pt x="0" y="6"/>
                    <a:pt x="7" y="2"/>
                    <a:pt x="7" y="2"/>
                  </a:cubicBezTo>
                  <a:cubicBezTo>
                    <a:pt x="10" y="5"/>
                    <a:pt x="16" y="0"/>
                    <a:pt x="2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3" name="Freeform 90"/>
            <p:cNvSpPr>
              <a:spLocks/>
            </p:cNvSpPr>
            <p:nvPr/>
          </p:nvSpPr>
          <p:spPr bwMode="auto">
            <a:xfrm>
              <a:off x="2265362" y="954087"/>
              <a:ext cx="76200" cy="47625"/>
            </a:xfrm>
            <a:custGeom>
              <a:avLst/>
              <a:gdLst>
                <a:gd name="T0" fmla="*/ 10 w 20"/>
                <a:gd name="T1" fmla="*/ 0 h 13"/>
                <a:gd name="T2" fmla="*/ 7 w 20"/>
                <a:gd name="T3" fmla="*/ 2 h 13"/>
                <a:gd name="T4" fmla="*/ 14 w 20"/>
                <a:gd name="T5" fmla="*/ 6 h 13"/>
                <a:gd name="T6" fmla="*/ 17 w 20"/>
                <a:gd name="T7" fmla="*/ 5 h 13"/>
                <a:gd name="T8" fmla="*/ 8 w 20"/>
                <a:gd name="T9" fmla="*/ 13 h 13"/>
                <a:gd name="T10" fmla="*/ 0 w 20"/>
                <a:gd name="T11" fmla="*/ 3 h 13"/>
                <a:gd name="T12" fmla="*/ 10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10" y="0"/>
                  </a:moveTo>
                  <a:cubicBezTo>
                    <a:pt x="9" y="2"/>
                    <a:pt x="8" y="2"/>
                    <a:pt x="7" y="2"/>
                  </a:cubicBezTo>
                  <a:cubicBezTo>
                    <a:pt x="6" y="6"/>
                    <a:pt x="16" y="0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20" y="9"/>
                    <a:pt x="9" y="9"/>
                    <a:pt x="8" y="13"/>
                  </a:cubicBezTo>
                  <a:cubicBezTo>
                    <a:pt x="5" y="11"/>
                    <a:pt x="5" y="4"/>
                    <a:pt x="0" y="3"/>
                  </a:cubicBezTo>
                  <a:cubicBezTo>
                    <a:pt x="1" y="1"/>
                    <a:pt x="7" y="2"/>
                    <a:pt x="1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4" name="Freeform 91"/>
            <p:cNvSpPr>
              <a:spLocks noEditPoints="1"/>
            </p:cNvSpPr>
            <p:nvPr/>
          </p:nvSpPr>
          <p:spPr bwMode="auto">
            <a:xfrm>
              <a:off x="3990975" y="1009651"/>
              <a:ext cx="4443413" cy="2914651"/>
            </a:xfrm>
            <a:custGeom>
              <a:avLst/>
              <a:gdLst>
                <a:gd name="T0" fmla="*/ 704 w 1185"/>
                <a:gd name="T1" fmla="*/ 54 h 777"/>
                <a:gd name="T2" fmla="*/ 832 w 1185"/>
                <a:gd name="T3" fmla="*/ 54 h 777"/>
                <a:gd name="T4" fmla="*/ 938 w 1185"/>
                <a:gd name="T5" fmla="*/ 64 h 777"/>
                <a:gd name="T6" fmla="*/ 1077 w 1185"/>
                <a:gd name="T7" fmla="*/ 86 h 777"/>
                <a:gd name="T8" fmla="*/ 1185 w 1185"/>
                <a:gd name="T9" fmla="*/ 122 h 777"/>
                <a:gd name="T10" fmla="*/ 1117 w 1185"/>
                <a:gd name="T11" fmla="*/ 138 h 777"/>
                <a:gd name="T12" fmla="*/ 1028 w 1185"/>
                <a:gd name="T13" fmla="*/ 206 h 777"/>
                <a:gd name="T14" fmla="*/ 993 w 1185"/>
                <a:gd name="T15" fmla="*/ 227 h 777"/>
                <a:gd name="T16" fmla="*/ 1039 w 1185"/>
                <a:gd name="T17" fmla="*/ 157 h 777"/>
                <a:gd name="T18" fmla="*/ 938 w 1185"/>
                <a:gd name="T19" fmla="*/ 186 h 777"/>
                <a:gd name="T20" fmla="*/ 906 w 1185"/>
                <a:gd name="T21" fmla="*/ 235 h 777"/>
                <a:gd name="T22" fmla="*/ 850 w 1185"/>
                <a:gd name="T23" fmla="*/ 312 h 777"/>
                <a:gd name="T24" fmla="*/ 814 w 1185"/>
                <a:gd name="T25" fmla="*/ 331 h 777"/>
                <a:gd name="T26" fmla="*/ 798 w 1185"/>
                <a:gd name="T27" fmla="*/ 349 h 777"/>
                <a:gd name="T28" fmla="*/ 748 w 1185"/>
                <a:gd name="T29" fmla="*/ 441 h 777"/>
                <a:gd name="T30" fmla="*/ 720 w 1185"/>
                <a:gd name="T31" fmla="*/ 507 h 777"/>
                <a:gd name="T32" fmla="*/ 673 w 1185"/>
                <a:gd name="T33" fmla="*/ 516 h 777"/>
                <a:gd name="T34" fmla="*/ 663 w 1185"/>
                <a:gd name="T35" fmla="*/ 519 h 777"/>
                <a:gd name="T36" fmla="*/ 638 w 1185"/>
                <a:gd name="T37" fmla="*/ 453 h 777"/>
                <a:gd name="T38" fmla="*/ 558 w 1185"/>
                <a:gd name="T39" fmla="*/ 495 h 777"/>
                <a:gd name="T40" fmla="*/ 501 w 1185"/>
                <a:gd name="T41" fmla="*/ 436 h 777"/>
                <a:gd name="T42" fmla="*/ 394 w 1185"/>
                <a:gd name="T43" fmla="*/ 419 h 777"/>
                <a:gd name="T44" fmla="*/ 419 w 1185"/>
                <a:gd name="T45" fmla="*/ 464 h 777"/>
                <a:gd name="T46" fmla="*/ 341 w 1185"/>
                <a:gd name="T47" fmla="*/ 468 h 777"/>
                <a:gd name="T48" fmla="*/ 294 w 1185"/>
                <a:gd name="T49" fmla="*/ 411 h 777"/>
                <a:gd name="T50" fmla="*/ 331 w 1185"/>
                <a:gd name="T51" fmla="*/ 486 h 777"/>
                <a:gd name="T52" fmla="*/ 353 w 1185"/>
                <a:gd name="T53" fmla="*/ 563 h 777"/>
                <a:gd name="T54" fmla="*/ 310 w 1185"/>
                <a:gd name="T55" fmla="*/ 676 h 777"/>
                <a:gd name="T56" fmla="*/ 265 w 1185"/>
                <a:gd name="T57" fmla="*/ 763 h 777"/>
                <a:gd name="T58" fmla="*/ 178 w 1185"/>
                <a:gd name="T59" fmla="*/ 695 h 777"/>
                <a:gd name="T60" fmla="*/ 168 w 1185"/>
                <a:gd name="T61" fmla="*/ 593 h 777"/>
                <a:gd name="T62" fmla="*/ 35 w 1185"/>
                <a:gd name="T63" fmla="*/ 528 h 777"/>
                <a:gd name="T64" fmla="*/ 4 w 1185"/>
                <a:gd name="T65" fmla="*/ 443 h 777"/>
                <a:gd name="T66" fmla="*/ 122 w 1185"/>
                <a:gd name="T67" fmla="*/ 350 h 777"/>
                <a:gd name="T68" fmla="*/ 198 w 1185"/>
                <a:gd name="T69" fmla="*/ 385 h 777"/>
                <a:gd name="T70" fmla="*/ 285 w 1185"/>
                <a:gd name="T71" fmla="*/ 385 h 777"/>
                <a:gd name="T72" fmla="*/ 233 w 1185"/>
                <a:gd name="T73" fmla="*/ 328 h 777"/>
                <a:gd name="T74" fmla="*/ 192 w 1185"/>
                <a:gd name="T75" fmla="*/ 303 h 777"/>
                <a:gd name="T76" fmla="*/ 195 w 1185"/>
                <a:gd name="T77" fmla="*/ 325 h 777"/>
                <a:gd name="T78" fmla="*/ 119 w 1185"/>
                <a:gd name="T79" fmla="*/ 307 h 777"/>
                <a:gd name="T80" fmla="*/ 87 w 1185"/>
                <a:gd name="T81" fmla="*/ 305 h 777"/>
                <a:gd name="T82" fmla="*/ 119 w 1185"/>
                <a:gd name="T83" fmla="*/ 248 h 777"/>
                <a:gd name="T84" fmla="*/ 161 w 1185"/>
                <a:gd name="T85" fmla="*/ 220 h 777"/>
                <a:gd name="T86" fmla="*/ 238 w 1185"/>
                <a:gd name="T87" fmla="*/ 186 h 777"/>
                <a:gd name="T88" fmla="*/ 236 w 1185"/>
                <a:gd name="T89" fmla="*/ 148 h 777"/>
                <a:gd name="T90" fmla="*/ 209 w 1185"/>
                <a:gd name="T91" fmla="*/ 179 h 777"/>
                <a:gd name="T92" fmla="*/ 137 w 1185"/>
                <a:gd name="T93" fmla="*/ 189 h 777"/>
                <a:gd name="T94" fmla="*/ 171 w 1185"/>
                <a:gd name="T95" fmla="*/ 126 h 777"/>
                <a:gd name="T96" fmla="*/ 266 w 1185"/>
                <a:gd name="T97" fmla="*/ 79 h 777"/>
                <a:gd name="T98" fmla="*/ 299 w 1185"/>
                <a:gd name="T99" fmla="*/ 116 h 777"/>
                <a:gd name="T100" fmla="*/ 353 w 1185"/>
                <a:gd name="T101" fmla="*/ 101 h 777"/>
                <a:gd name="T102" fmla="*/ 449 w 1185"/>
                <a:gd name="T103" fmla="*/ 95 h 777"/>
                <a:gd name="T104" fmla="*/ 496 w 1185"/>
                <a:gd name="T105" fmla="*/ 63 h 777"/>
                <a:gd name="T106" fmla="*/ 530 w 1185"/>
                <a:gd name="T107" fmla="*/ 98 h 777"/>
                <a:gd name="T108" fmla="*/ 553 w 1185"/>
                <a:gd name="T109" fmla="*/ 61 h 777"/>
                <a:gd name="T110" fmla="*/ 669 w 1185"/>
                <a:gd name="T111" fmla="*/ 14 h 777"/>
                <a:gd name="T112" fmla="*/ 280 w 1185"/>
                <a:gd name="T113" fmla="*/ 281 h 777"/>
                <a:gd name="T114" fmla="*/ 338 w 1185"/>
                <a:gd name="T115" fmla="*/ 319 h 777"/>
                <a:gd name="T116" fmla="*/ 400 w 1185"/>
                <a:gd name="T117" fmla="*/ 310 h 777"/>
                <a:gd name="T118" fmla="*/ 380 w 1185"/>
                <a:gd name="T119" fmla="*/ 339 h 777"/>
                <a:gd name="T120" fmla="*/ 282 w 1185"/>
                <a:gd name="T121" fmla="*/ 573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5" h="777">
                  <a:moveTo>
                    <a:pt x="714" y="8"/>
                  </a:moveTo>
                  <a:cubicBezTo>
                    <a:pt x="714" y="10"/>
                    <a:pt x="716" y="9"/>
                    <a:pt x="718" y="9"/>
                  </a:cubicBezTo>
                  <a:cubicBezTo>
                    <a:pt x="718" y="11"/>
                    <a:pt x="716" y="11"/>
                    <a:pt x="714" y="11"/>
                  </a:cubicBezTo>
                  <a:cubicBezTo>
                    <a:pt x="720" y="17"/>
                    <a:pt x="726" y="8"/>
                    <a:pt x="736" y="11"/>
                  </a:cubicBezTo>
                  <a:cubicBezTo>
                    <a:pt x="739" y="14"/>
                    <a:pt x="743" y="17"/>
                    <a:pt x="748" y="18"/>
                  </a:cubicBezTo>
                  <a:cubicBezTo>
                    <a:pt x="748" y="20"/>
                    <a:pt x="747" y="22"/>
                    <a:pt x="748" y="23"/>
                  </a:cubicBezTo>
                  <a:cubicBezTo>
                    <a:pt x="748" y="25"/>
                    <a:pt x="751" y="25"/>
                    <a:pt x="750" y="28"/>
                  </a:cubicBezTo>
                  <a:cubicBezTo>
                    <a:pt x="747" y="27"/>
                    <a:pt x="748" y="30"/>
                    <a:pt x="748" y="32"/>
                  </a:cubicBezTo>
                  <a:cubicBezTo>
                    <a:pt x="746" y="31"/>
                    <a:pt x="744" y="30"/>
                    <a:pt x="742" y="30"/>
                  </a:cubicBezTo>
                  <a:cubicBezTo>
                    <a:pt x="740" y="31"/>
                    <a:pt x="742" y="33"/>
                    <a:pt x="741" y="33"/>
                  </a:cubicBezTo>
                  <a:cubicBezTo>
                    <a:pt x="740" y="33"/>
                    <a:pt x="739" y="32"/>
                    <a:pt x="738" y="32"/>
                  </a:cubicBezTo>
                  <a:cubicBezTo>
                    <a:pt x="737" y="32"/>
                    <a:pt x="734" y="34"/>
                    <a:pt x="729" y="33"/>
                  </a:cubicBezTo>
                  <a:cubicBezTo>
                    <a:pt x="728" y="33"/>
                    <a:pt x="729" y="35"/>
                    <a:pt x="728" y="36"/>
                  </a:cubicBezTo>
                  <a:cubicBezTo>
                    <a:pt x="728" y="36"/>
                    <a:pt x="725" y="36"/>
                    <a:pt x="725" y="36"/>
                  </a:cubicBezTo>
                  <a:cubicBezTo>
                    <a:pt x="724" y="37"/>
                    <a:pt x="727" y="38"/>
                    <a:pt x="725" y="42"/>
                  </a:cubicBezTo>
                  <a:cubicBezTo>
                    <a:pt x="724" y="39"/>
                    <a:pt x="718" y="42"/>
                    <a:pt x="721" y="43"/>
                  </a:cubicBezTo>
                  <a:cubicBezTo>
                    <a:pt x="718" y="46"/>
                    <a:pt x="713" y="44"/>
                    <a:pt x="710" y="46"/>
                  </a:cubicBezTo>
                  <a:cubicBezTo>
                    <a:pt x="707" y="47"/>
                    <a:pt x="706" y="51"/>
                    <a:pt x="703" y="50"/>
                  </a:cubicBezTo>
                  <a:cubicBezTo>
                    <a:pt x="703" y="52"/>
                    <a:pt x="703" y="54"/>
                    <a:pt x="701" y="54"/>
                  </a:cubicBezTo>
                  <a:cubicBezTo>
                    <a:pt x="702" y="56"/>
                    <a:pt x="703" y="54"/>
                    <a:pt x="704" y="54"/>
                  </a:cubicBezTo>
                  <a:cubicBezTo>
                    <a:pt x="708" y="54"/>
                    <a:pt x="710" y="51"/>
                    <a:pt x="712" y="50"/>
                  </a:cubicBezTo>
                  <a:cubicBezTo>
                    <a:pt x="715" y="49"/>
                    <a:pt x="715" y="52"/>
                    <a:pt x="717" y="51"/>
                  </a:cubicBezTo>
                  <a:cubicBezTo>
                    <a:pt x="718" y="51"/>
                    <a:pt x="718" y="49"/>
                    <a:pt x="720" y="49"/>
                  </a:cubicBezTo>
                  <a:cubicBezTo>
                    <a:pt x="722" y="47"/>
                    <a:pt x="726" y="49"/>
                    <a:pt x="729" y="47"/>
                  </a:cubicBezTo>
                  <a:cubicBezTo>
                    <a:pt x="731" y="46"/>
                    <a:pt x="728" y="45"/>
                    <a:pt x="731" y="44"/>
                  </a:cubicBezTo>
                  <a:cubicBezTo>
                    <a:pt x="731" y="44"/>
                    <a:pt x="733" y="45"/>
                    <a:pt x="734" y="44"/>
                  </a:cubicBezTo>
                  <a:cubicBezTo>
                    <a:pt x="734" y="44"/>
                    <a:pt x="735" y="42"/>
                    <a:pt x="735" y="42"/>
                  </a:cubicBezTo>
                  <a:cubicBezTo>
                    <a:pt x="735" y="41"/>
                    <a:pt x="739" y="43"/>
                    <a:pt x="741" y="43"/>
                  </a:cubicBezTo>
                  <a:cubicBezTo>
                    <a:pt x="744" y="43"/>
                    <a:pt x="744" y="42"/>
                    <a:pt x="748" y="42"/>
                  </a:cubicBezTo>
                  <a:cubicBezTo>
                    <a:pt x="748" y="46"/>
                    <a:pt x="748" y="46"/>
                    <a:pt x="748" y="46"/>
                  </a:cubicBezTo>
                  <a:cubicBezTo>
                    <a:pt x="749" y="44"/>
                    <a:pt x="750" y="45"/>
                    <a:pt x="750" y="47"/>
                  </a:cubicBezTo>
                  <a:cubicBezTo>
                    <a:pt x="758" y="46"/>
                    <a:pt x="770" y="48"/>
                    <a:pt x="781" y="47"/>
                  </a:cubicBezTo>
                  <a:cubicBezTo>
                    <a:pt x="781" y="53"/>
                    <a:pt x="791" y="49"/>
                    <a:pt x="790" y="56"/>
                  </a:cubicBezTo>
                  <a:cubicBezTo>
                    <a:pt x="791" y="53"/>
                    <a:pt x="793" y="56"/>
                    <a:pt x="795" y="56"/>
                  </a:cubicBezTo>
                  <a:cubicBezTo>
                    <a:pt x="799" y="56"/>
                    <a:pt x="805" y="54"/>
                    <a:pt x="806" y="56"/>
                  </a:cubicBezTo>
                  <a:cubicBezTo>
                    <a:pt x="809" y="55"/>
                    <a:pt x="807" y="49"/>
                    <a:pt x="809" y="49"/>
                  </a:cubicBezTo>
                  <a:cubicBezTo>
                    <a:pt x="814" y="50"/>
                    <a:pt x="819" y="49"/>
                    <a:pt x="823" y="50"/>
                  </a:cubicBezTo>
                  <a:cubicBezTo>
                    <a:pt x="823" y="50"/>
                    <a:pt x="823" y="51"/>
                    <a:pt x="823" y="51"/>
                  </a:cubicBezTo>
                  <a:cubicBezTo>
                    <a:pt x="826" y="52"/>
                    <a:pt x="828" y="51"/>
                    <a:pt x="830" y="51"/>
                  </a:cubicBezTo>
                  <a:cubicBezTo>
                    <a:pt x="831" y="52"/>
                    <a:pt x="831" y="54"/>
                    <a:pt x="832" y="54"/>
                  </a:cubicBezTo>
                  <a:cubicBezTo>
                    <a:pt x="834" y="55"/>
                    <a:pt x="838" y="53"/>
                    <a:pt x="839" y="56"/>
                  </a:cubicBezTo>
                  <a:cubicBezTo>
                    <a:pt x="838" y="58"/>
                    <a:pt x="838" y="62"/>
                    <a:pt x="835" y="61"/>
                  </a:cubicBezTo>
                  <a:cubicBezTo>
                    <a:pt x="835" y="64"/>
                    <a:pt x="837" y="64"/>
                    <a:pt x="840" y="64"/>
                  </a:cubicBezTo>
                  <a:cubicBezTo>
                    <a:pt x="839" y="72"/>
                    <a:pt x="845" y="73"/>
                    <a:pt x="849" y="77"/>
                  </a:cubicBezTo>
                  <a:cubicBezTo>
                    <a:pt x="851" y="75"/>
                    <a:pt x="854" y="74"/>
                    <a:pt x="856" y="72"/>
                  </a:cubicBezTo>
                  <a:cubicBezTo>
                    <a:pt x="857" y="72"/>
                    <a:pt x="856" y="69"/>
                    <a:pt x="857" y="68"/>
                  </a:cubicBezTo>
                  <a:cubicBezTo>
                    <a:pt x="858" y="68"/>
                    <a:pt x="860" y="69"/>
                    <a:pt x="860" y="67"/>
                  </a:cubicBezTo>
                  <a:cubicBezTo>
                    <a:pt x="864" y="66"/>
                    <a:pt x="862" y="70"/>
                    <a:pt x="864" y="71"/>
                  </a:cubicBezTo>
                  <a:cubicBezTo>
                    <a:pt x="874" y="71"/>
                    <a:pt x="874" y="71"/>
                    <a:pt x="874" y="71"/>
                  </a:cubicBezTo>
                  <a:cubicBezTo>
                    <a:pt x="875" y="70"/>
                    <a:pt x="879" y="71"/>
                    <a:pt x="878" y="67"/>
                  </a:cubicBezTo>
                  <a:cubicBezTo>
                    <a:pt x="883" y="68"/>
                    <a:pt x="893" y="64"/>
                    <a:pt x="893" y="70"/>
                  </a:cubicBezTo>
                  <a:cubicBezTo>
                    <a:pt x="897" y="70"/>
                    <a:pt x="896" y="65"/>
                    <a:pt x="902" y="67"/>
                  </a:cubicBezTo>
                  <a:cubicBezTo>
                    <a:pt x="902" y="65"/>
                    <a:pt x="900" y="66"/>
                    <a:pt x="899" y="65"/>
                  </a:cubicBezTo>
                  <a:cubicBezTo>
                    <a:pt x="900" y="64"/>
                    <a:pt x="900" y="62"/>
                    <a:pt x="902" y="61"/>
                  </a:cubicBezTo>
                  <a:cubicBezTo>
                    <a:pt x="906" y="61"/>
                    <a:pt x="905" y="56"/>
                    <a:pt x="910" y="58"/>
                  </a:cubicBezTo>
                  <a:cubicBezTo>
                    <a:pt x="912" y="58"/>
                    <a:pt x="911" y="57"/>
                    <a:pt x="910" y="57"/>
                  </a:cubicBezTo>
                  <a:cubicBezTo>
                    <a:pt x="913" y="54"/>
                    <a:pt x="917" y="56"/>
                    <a:pt x="922" y="56"/>
                  </a:cubicBezTo>
                  <a:cubicBezTo>
                    <a:pt x="920" y="63"/>
                    <a:pt x="929" y="53"/>
                    <a:pt x="927" y="60"/>
                  </a:cubicBezTo>
                  <a:cubicBezTo>
                    <a:pt x="933" y="61"/>
                    <a:pt x="938" y="59"/>
                    <a:pt x="943" y="58"/>
                  </a:cubicBezTo>
                  <a:cubicBezTo>
                    <a:pt x="943" y="62"/>
                    <a:pt x="937" y="60"/>
                    <a:pt x="938" y="64"/>
                  </a:cubicBezTo>
                  <a:cubicBezTo>
                    <a:pt x="939" y="67"/>
                    <a:pt x="944" y="65"/>
                    <a:pt x="947" y="65"/>
                  </a:cubicBezTo>
                  <a:cubicBezTo>
                    <a:pt x="952" y="66"/>
                    <a:pt x="956" y="66"/>
                    <a:pt x="961" y="64"/>
                  </a:cubicBezTo>
                  <a:cubicBezTo>
                    <a:pt x="962" y="69"/>
                    <a:pt x="969" y="69"/>
                    <a:pt x="971" y="74"/>
                  </a:cubicBezTo>
                  <a:cubicBezTo>
                    <a:pt x="973" y="73"/>
                    <a:pt x="975" y="75"/>
                    <a:pt x="978" y="75"/>
                  </a:cubicBezTo>
                  <a:cubicBezTo>
                    <a:pt x="986" y="76"/>
                    <a:pt x="996" y="74"/>
                    <a:pt x="1004" y="75"/>
                  </a:cubicBezTo>
                  <a:cubicBezTo>
                    <a:pt x="1008" y="76"/>
                    <a:pt x="1011" y="80"/>
                    <a:pt x="1014" y="78"/>
                  </a:cubicBezTo>
                  <a:cubicBezTo>
                    <a:pt x="1014" y="80"/>
                    <a:pt x="1015" y="81"/>
                    <a:pt x="1017" y="81"/>
                  </a:cubicBezTo>
                  <a:cubicBezTo>
                    <a:pt x="1017" y="86"/>
                    <a:pt x="1017" y="86"/>
                    <a:pt x="1017" y="86"/>
                  </a:cubicBezTo>
                  <a:cubicBezTo>
                    <a:pt x="1016" y="89"/>
                    <a:pt x="1022" y="87"/>
                    <a:pt x="1023" y="88"/>
                  </a:cubicBezTo>
                  <a:cubicBezTo>
                    <a:pt x="1024" y="90"/>
                    <a:pt x="1023" y="87"/>
                    <a:pt x="1025" y="88"/>
                  </a:cubicBezTo>
                  <a:cubicBezTo>
                    <a:pt x="1026" y="88"/>
                    <a:pt x="1025" y="89"/>
                    <a:pt x="1027" y="89"/>
                  </a:cubicBezTo>
                  <a:cubicBezTo>
                    <a:pt x="1029" y="89"/>
                    <a:pt x="1044" y="91"/>
                    <a:pt x="1045" y="89"/>
                  </a:cubicBezTo>
                  <a:cubicBezTo>
                    <a:pt x="1045" y="89"/>
                    <a:pt x="1045" y="88"/>
                    <a:pt x="1045" y="88"/>
                  </a:cubicBezTo>
                  <a:cubicBezTo>
                    <a:pt x="1046" y="88"/>
                    <a:pt x="1049" y="90"/>
                    <a:pt x="1049" y="89"/>
                  </a:cubicBezTo>
                  <a:cubicBezTo>
                    <a:pt x="1050" y="88"/>
                    <a:pt x="1053" y="87"/>
                    <a:pt x="1053" y="89"/>
                  </a:cubicBezTo>
                  <a:cubicBezTo>
                    <a:pt x="1056" y="87"/>
                    <a:pt x="1060" y="86"/>
                    <a:pt x="1065" y="85"/>
                  </a:cubicBezTo>
                  <a:cubicBezTo>
                    <a:pt x="1064" y="90"/>
                    <a:pt x="1066" y="92"/>
                    <a:pt x="1066" y="95"/>
                  </a:cubicBezTo>
                  <a:cubicBezTo>
                    <a:pt x="1072" y="95"/>
                    <a:pt x="1074" y="97"/>
                    <a:pt x="1079" y="95"/>
                  </a:cubicBezTo>
                  <a:cubicBezTo>
                    <a:pt x="1079" y="93"/>
                    <a:pt x="1078" y="92"/>
                    <a:pt x="1076" y="92"/>
                  </a:cubicBezTo>
                  <a:cubicBezTo>
                    <a:pt x="1077" y="91"/>
                    <a:pt x="1077" y="89"/>
                    <a:pt x="1077" y="86"/>
                  </a:cubicBezTo>
                  <a:cubicBezTo>
                    <a:pt x="1081" y="84"/>
                    <a:pt x="1089" y="85"/>
                    <a:pt x="1091" y="88"/>
                  </a:cubicBezTo>
                  <a:cubicBezTo>
                    <a:pt x="1097" y="88"/>
                    <a:pt x="1103" y="87"/>
                    <a:pt x="1109" y="88"/>
                  </a:cubicBezTo>
                  <a:cubicBezTo>
                    <a:pt x="1112" y="88"/>
                    <a:pt x="1116" y="91"/>
                    <a:pt x="1117" y="88"/>
                  </a:cubicBezTo>
                  <a:cubicBezTo>
                    <a:pt x="1119" y="89"/>
                    <a:pt x="1119" y="91"/>
                    <a:pt x="1124" y="92"/>
                  </a:cubicBezTo>
                  <a:cubicBezTo>
                    <a:pt x="1125" y="92"/>
                    <a:pt x="1126" y="95"/>
                    <a:pt x="1126" y="95"/>
                  </a:cubicBezTo>
                  <a:cubicBezTo>
                    <a:pt x="1127" y="95"/>
                    <a:pt x="1128" y="94"/>
                    <a:pt x="1128" y="94"/>
                  </a:cubicBezTo>
                  <a:cubicBezTo>
                    <a:pt x="1129" y="94"/>
                    <a:pt x="1128" y="95"/>
                    <a:pt x="1129" y="96"/>
                  </a:cubicBezTo>
                  <a:cubicBezTo>
                    <a:pt x="1130" y="97"/>
                    <a:pt x="1132" y="96"/>
                    <a:pt x="1132" y="96"/>
                  </a:cubicBezTo>
                  <a:cubicBezTo>
                    <a:pt x="1133" y="97"/>
                    <a:pt x="1135" y="98"/>
                    <a:pt x="1139" y="99"/>
                  </a:cubicBezTo>
                  <a:cubicBezTo>
                    <a:pt x="1141" y="100"/>
                    <a:pt x="1145" y="101"/>
                    <a:pt x="1147" y="102"/>
                  </a:cubicBezTo>
                  <a:cubicBezTo>
                    <a:pt x="1148" y="102"/>
                    <a:pt x="1148" y="104"/>
                    <a:pt x="1149" y="105"/>
                  </a:cubicBezTo>
                  <a:cubicBezTo>
                    <a:pt x="1149" y="105"/>
                    <a:pt x="1151" y="104"/>
                    <a:pt x="1152" y="105"/>
                  </a:cubicBezTo>
                  <a:cubicBezTo>
                    <a:pt x="1152" y="105"/>
                    <a:pt x="1151" y="107"/>
                    <a:pt x="1152" y="108"/>
                  </a:cubicBezTo>
                  <a:cubicBezTo>
                    <a:pt x="1152" y="108"/>
                    <a:pt x="1154" y="107"/>
                    <a:pt x="1154" y="108"/>
                  </a:cubicBezTo>
                  <a:cubicBezTo>
                    <a:pt x="1155" y="109"/>
                    <a:pt x="1153" y="114"/>
                    <a:pt x="1159" y="112"/>
                  </a:cubicBezTo>
                  <a:cubicBezTo>
                    <a:pt x="1159" y="122"/>
                    <a:pt x="1159" y="122"/>
                    <a:pt x="1159" y="122"/>
                  </a:cubicBezTo>
                  <a:cubicBezTo>
                    <a:pt x="1164" y="121"/>
                    <a:pt x="1168" y="120"/>
                    <a:pt x="1168" y="116"/>
                  </a:cubicBezTo>
                  <a:cubicBezTo>
                    <a:pt x="1173" y="118"/>
                    <a:pt x="1178" y="117"/>
                    <a:pt x="1181" y="119"/>
                  </a:cubicBezTo>
                  <a:cubicBezTo>
                    <a:pt x="1181" y="119"/>
                    <a:pt x="1181" y="121"/>
                    <a:pt x="1181" y="122"/>
                  </a:cubicBezTo>
                  <a:cubicBezTo>
                    <a:pt x="1182" y="122"/>
                    <a:pt x="1184" y="121"/>
                    <a:pt x="1185" y="122"/>
                  </a:cubicBezTo>
                  <a:cubicBezTo>
                    <a:pt x="1184" y="123"/>
                    <a:pt x="1182" y="123"/>
                    <a:pt x="1182" y="126"/>
                  </a:cubicBezTo>
                  <a:cubicBezTo>
                    <a:pt x="1180" y="126"/>
                    <a:pt x="1180" y="124"/>
                    <a:pt x="1178" y="124"/>
                  </a:cubicBezTo>
                  <a:cubicBezTo>
                    <a:pt x="1177" y="125"/>
                    <a:pt x="1177" y="128"/>
                    <a:pt x="1174" y="127"/>
                  </a:cubicBezTo>
                  <a:cubicBezTo>
                    <a:pt x="1175" y="129"/>
                    <a:pt x="1178" y="128"/>
                    <a:pt x="1177" y="133"/>
                  </a:cubicBezTo>
                  <a:cubicBezTo>
                    <a:pt x="1172" y="128"/>
                    <a:pt x="1176" y="135"/>
                    <a:pt x="1173" y="136"/>
                  </a:cubicBezTo>
                  <a:cubicBezTo>
                    <a:pt x="1171" y="136"/>
                    <a:pt x="1170" y="137"/>
                    <a:pt x="1170" y="138"/>
                  </a:cubicBezTo>
                  <a:cubicBezTo>
                    <a:pt x="1168" y="138"/>
                    <a:pt x="1167" y="138"/>
                    <a:pt x="1166" y="137"/>
                  </a:cubicBezTo>
                  <a:cubicBezTo>
                    <a:pt x="1165" y="136"/>
                    <a:pt x="1164" y="135"/>
                    <a:pt x="1163" y="134"/>
                  </a:cubicBezTo>
                  <a:cubicBezTo>
                    <a:pt x="1161" y="133"/>
                    <a:pt x="1159" y="134"/>
                    <a:pt x="1157" y="133"/>
                  </a:cubicBezTo>
                  <a:cubicBezTo>
                    <a:pt x="1156" y="132"/>
                    <a:pt x="1155" y="130"/>
                    <a:pt x="1154" y="130"/>
                  </a:cubicBezTo>
                  <a:cubicBezTo>
                    <a:pt x="1153" y="129"/>
                    <a:pt x="1150" y="130"/>
                    <a:pt x="1149" y="130"/>
                  </a:cubicBezTo>
                  <a:cubicBezTo>
                    <a:pt x="1148" y="130"/>
                    <a:pt x="1149" y="129"/>
                    <a:pt x="1147" y="129"/>
                  </a:cubicBezTo>
                  <a:cubicBezTo>
                    <a:pt x="1146" y="128"/>
                    <a:pt x="1144" y="123"/>
                    <a:pt x="1142" y="127"/>
                  </a:cubicBezTo>
                  <a:cubicBezTo>
                    <a:pt x="1140" y="127"/>
                    <a:pt x="1141" y="125"/>
                    <a:pt x="1140" y="123"/>
                  </a:cubicBezTo>
                  <a:cubicBezTo>
                    <a:pt x="1132" y="123"/>
                    <a:pt x="1132" y="123"/>
                    <a:pt x="1132" y="123"/>
                  </a:cubicBezTo>
                  <a:cubicBezTo>
                    <a:pt x="1129" y="123"/>
                    <a:pt x="1132" y="126"/>
                    <a:pt x="1132" y="126"/>
                  </a:cubicBezTo>
                  <a:cubicBezTo>
                    <a:pt x="1132" y="128"/>
                    <a:pt x="1129" y="128"/>
                    <a:pt x="1129" y="131"/>
                  </a:cubicBezTo>
                  <a:cubicBezTo>
                    <a:pt x="1123" y="131"/>
                    <a:pt x="1122" y="136"/>
                    <a:pt x="1115" y="134"/>
                  </a:cubicBezTo>
                  <a:cubicBezTo>
                    <a:pt x="1114" y="135"/>
                    <a:pt x="1114" y="137"/>
                    <a:pt x="1111" y="137"/>
                  </a:cubicBezTo>
                  <a:cubicBezTo>
                    <a:pt x="1111" y="139"/>
                    <a:pt x="1114" y="138"/>
                    <a:pt x="1117" y="138"/>
                  </a:cubicBezTo>
                  <a:cubicBezTo>
                    <a:pt x="1118" y="139"/>
                    <a:pt x="1119" y="141"/>
                    <a:pt x="1121" y="141"/>
                  </a:cubicBezTo>
                  <a:cubicBezTo>
                    <a:pt x="1120" y="146"/>
                    <a:pt x="1120" y="144"/>
                    <a:pt x="1122" y="147"/>
                  </a:cubicBezTo>
                  <a:cubicBezTo>
                    <a:pt x="1123" y="150"/>
                    <a:pt x="1127" y="150"/>
                    <a:pt x="1129" y="152"/>
                  </a:cubicBezTo>
                  <a:cubicBezTo>
                    <a:pt x="1129" y="152"/>
                    <a:pt x="1125" y="157"/>
                    <a:pt x="1125" y="157"/>
                  </a:cubicBezTo>
                  <a:cubicBezTo>
                    <a:pt x="1121" y="157"/>
                    <a:pt x="1121" y="153"/>
                    <a:pt x="1119" y="154"/>
                  </a:cubicBezTo>
                  <a:cubicBezTo>
                    <a:pt x="1120" y="154"/>
                    <a:pt x="1121" y="157"/>
                    <a:pt x="1119" y="157"/>
                  </a:cubicBezTo>
                  <a:cubicBezTo>
                    <a:pt x="1115" y="157"/>
                    <a:pt x="1108" y="156"/>
                    <a:pt x="1104" y="158"/>
                  </a:cubicBezTo>
                  <a:cubicBezTo>
                    <a:pt x="1101" y="159"/>
                    <a:pt x="1096" y="161"/>
                    <a:pt x="1097" y="164"/>
                  </a:cubicBezTo>
                  <a:cubicBezTo>
                    <a:pt x="1091" y="162"/>
                    <a:pt x="1090" y="167"/>
                    <a:pt x="1086" y="168"/>
                  </a:cubicBezTo>
                  <a:cubicBezTo>
                    <a:pt x="1085" y="169"/>
                    <a:pt x="1084" y="170"/>
                    <a:pt x="1083" y="171"/>
                  </a:cubicBezTo>
                  <a:cubicBezTo>
                    <a:pt x="1082" y="171"/>
                    <a:pt x="1080" y="173"/>
                    <a:pt x="1079" y="173"/>
                  </a:cubicBezTo>
                  <a:cubicBezTo>
                    <a:pt x="1077" y="174"/>
                    <a:pt x="1076" y="175"/>
                    <a:pt x="1076" y="176"/>
                  </a:cubicBezTo>
                  <a:cubicBezTo>
                    <a:pt x="1072" y="175"/>
                    <a:pt x="1064" y="178"/>
                    <a:pt x="1062" y="175"/>
                  </a:cubicBezTo>
                  <a:cubicBezTo>
                    <a:pt x="1060" y="176"/>
                    <a:pt x="1057" y="175"/>
                    <a:pt x="1058" y="179"/>
                  </a:cubicBezTo>
                  <a:cubicBezTo>
                    <a:pt x="1050" y="180"/>
                    <a:pt x="1049" y="180"/>
                    <a:pt x="1041" y="179"/>
                  </a:cubicBezTo>
                  <a:cubicBezTo>
                    <a:pt x="1040" y="179"/>
                    <a:pt x="1039" y="180"/>
                    <a:pt x="1038" y="180"/>
                  </a:cubicBezTo>
                  <a:cubicBezTo>
                    <a:pt x="1037" y="181"/>
                    <a:pt x="1034" y="182"/>
                    <a:pt x="1034" y="185"/>
                  </a:cubicBezTo>
                  <a:cubicBezTo>
                    <a:pt x="1034" y="189"/>
                    <a:pt x="1027" y="187"/>
                    <a:pt x="1028" y="193"/>
                  </a:cubicBezTo>
                  <a:cubicBezTo>
                    <a:pt x="1027" y="198"/>
                    <a:pt x="1032" y="197"/>
                    <a:pt x="1034" y="199"/>
                  </a:cubicBezTo>
                  <a:cubicBezTo>
                    <a:pt x="1033" y="202"/>
                    <a:pt x="1033" y="206"/>
                    <a:pt x="1028" y="206"/>
                  </a:cubicBezTo>
                  <a:cubicBezTo>
                    <a:pt x="1029" y="209"/>
                    <a:pt x="1028" y="210"/>
                    <a:pt x="1025" y="210"/>
                  </a:cubicBezTo>
                  <a:cubicBezTo>
                    <a:pt x="1025" y="216"/>
                    <a:pt x="1025" y="216"/>
                    <a:pt x="1025" y="216"/>
                  </a:cubicBezTo>
                  <a:cubicBezTo>
                    <a:pt x="1026" y="218"/>
                    <a:pt x="1028" y="214"/>
                    <a:pt x="1028" y="217"/>
                  </a:cubicBezTo>
                  <a:cubicBezTo>
                    <a:pt x="1029" y="220"/>
                    <a:pt x="1026" y="219"/>
                    <a:pt x="1025" y="220"/>
                  </a:cubicBezTo>
                  <a:cubicBezTo>
                    <a:pt x="1025" y="220"/>
                    <a:pt x="1024" y="224"/>
                    <a:pt x="1024" y="224"/>
                  </a:cubicBezTo>
                  <a:cubicBezTo>
                    <a:pt x="1022" y="225"/>
                    <a:pt x="1019" y="224"/>
                    <a:pt x="1017" y="225"/>
                  </a:cubicBezTo>
                  <a:cubicBezTo>
                    <a:pt x="1016" y="226"/>
                    <a:pt x="1018" y="230"/>
                    <a:pt x="1017" y="231"/>
                  </a:cubicBezTo>
                  <a:cubicBezTo>
                    <a:pt x="1016" y="232"/>
                    <a:pt x="1016" y="228"/>
                    <a:pt x="1015" y="228"/>
                  </a:cubicBezTo>
                  <a:cubicBezTo>
                    <a:pt x="1014" y="228"/>
                    <a:pt x="1011" y="229"/>
                    <a:pt x="1014" y="235"/>
                  </a:cubicBezTo>
                  <a:cubicBezTo>
                    <a:pt x="1011" y="234"/>
                    <a:pt x="1012" y="237"/>
                    <a:pt x="1011" y="238"/>
                  </a:cubicBezTo>
                  <a:cubicBezTo>
                    <a:pt x="1011" y="238"/>
                    <a:pt x="1009" y="238"/>
                    <a:pt x="1009" y="238"/>
                  </a:cubicBezTo>
                  <a:cubicBezTo>
                    <a:pt x="1008" y="239"/>
                    <a:pt x="1008" y="242"/>
                    <a:pt x="1006" y="241"/>
                  </a:cubicBezTo>
                  <a:cubicBezTo>
                    <a:pt x="1006" y="243"/>
                    <a:pt x="1004" y="244"/>
                    <a:pt x="1004" y="246"/>
                  </a:cubicBezTo>
                  <a:cubicBezTo>
                    <a:pt x="1002" y="247"/>
                    <a:pt x="999" y="246"/>
                    <a:pt x="999" y="248"/>
                  </a:cubicBezTo>
                  <a:cubicBezTo>
                    <a:pt x="997" y="247"/>
                    <a:pt x="999" y="246"/>
                    <a:pt x="999" y="244"/>
                  </a:cubicBezTo>
                  <a:cubicBezTo>
                    <a:pt x="999" y="244"/>
                    <a:pt x="997" y="243"/>
                    <a:pt x="997" y="242"/>
                  </a:cubicBezTo>
                  <a:cubicBezTo>
                    <a:pt x="997" y="241"/>
                    <a:pt x="997" y="240"/>
                    <a:pt x="997" y="239"/>
                  </a:cubicBezTo>
                  <a:cubicBezTo>
                    <a:pt x="996" y="239"/>
                    <a:pt x="995" y="237"/>
                    <a:pt x="994" y="237"/>
                  </a:cubicBezTo>
                  <a:cubicBezTo>
                    <a:pt x="994" y="236"/>
                    <a:pt x="993" y="235"/>
                    <a:pt x="992" y="235"/>
                  </a:cubicBezTo>
                  <a:cubicBezTo>
                    <a:pt x="993" y="233"/>
                    <a:pt x="993" y="230"/>
                    <a:pt x="993" y="227"/>
                  </a:cubicBezTo>
                  <a:cubicBezTo>
                    <a:pt x="993" y="224"/>
                    <a:pt x="992" y="224"/>
                    <a:pt x="992" y="223"/>
                  </a:cubicBezTo>
                  <a:cubicBezTo>
                    <a:pt x="991" y="217"/>
                    <a:pt x="993" y="211"/>
                    <a:pt x="992" y="207"/>
                  </a:cubicBezTo>
                  <a:cubicBezTo>
                    <a:pt x="997" y="211"/>
                    <a:pt x="992" y="205"/>
                    <a:pt x="994" y="202"/>
                  </a:cubicBezTo>
                  <a:cubicBezTo>
                    <a:pt x="995" y="201"/>
                    <a:pt x="996" y="206"/>
                    <a:pt x="997" y="203"/>
                  </a:cubicBezTo>
                  <a:cubicBezTo>
                    <a:pt x="997" y="202"/>
                    <a:pt x="997" y="201"/>
                    <a:pt x="997" y="200"/>
                  </a:cubicBezTo>
                  <a:cubicBezTo>
                    <a:pt x="999" y="198"/>
                    <a:pt x="1004" y="194"/>
                    <a:pt x="1006" y="193"/>
                  </a:cubicBezTo>
                  <a:cubicBezTo>
                    <a:pt x="1006" y="193"/>
                    <a:pt x="1008" y="193"/>
                    <a:pt x="1007" y="192"/>
                  </a:cubicBezTo>
                  <a:cubicBezTo>
                    <a:pt x="1005" y="190"/>
                    <a:pt x="1008" y="191"/>
                    <a:pt x="1010" y="190"/>
                  </a:cubicBezTo>
                  <a:cubicBezTo>
                    <a:pt x="1012" y="189"/>
                    <a:pt x="1013" y="187"/>
                    <a:pt x="1013" y="183"/>
                  </a:cubicBezTo>
                  <a:cubicBezTo>
                    <a:pt x="1013" y="183"/>
                    <a:pt x="1018" y="181"/>
                    <a:pt x="1017" y="180"/>
                  </a:cubicBezTo>
                  <a:cubicBezTo>
                    <a:pt x="1017" y="180"/>
                    <a:pt x="1016" y="180"/>
                    <a:pt x="1015" y="180"/>
                  </a:cubicBezTo>
                  <a:cubicBezTo>
                    <a:pt x="1016" y="180"/>
                    <a:pt x="1017" y="178"/>
                    <a:pt x="1017" y="178"/>
                  </a:cubicBezTo>
                  <a:cubicBezTo>
                    <a:pt x="1018" y="177"/>
                    <a:pt x="1020" y="181"/>
                    <a:pt x="1020" y="175"/>
                  </a:cubicBezTo>
                  <a:cubicBezTo>
                    <a:pt x="1022" y="175"/>
                    <a:pt x="1025" y="174"/>
                    <a:pt x="1027" y="173"/>
                  </a:cubicBezTo>
                  <a:cubicBezTo>
                    <a:pt x="1027" y="173"/>
                    <a:pt x="1028" y="171"/>
                    <a:pt x="1028" y="171"/>
                  </a:cubicBezTo>
                  <a:cubicBezTo>
                    <a:pt x="1029" y="170"/>
                    <a:pt x="1030" y="171"/>
                    <a:pt x="1031" y="171"/>
                  </a:cubicBezTo>
                  <a:cubicBezTo>
                    <a:pt x="1032" y="170"/>
                    <a:pt x="1033" y="169"/>
                    <a:pt x="1034" y="168"/>
                  </a:cubicBezTo>
                  <a:cubicBezTo>
                    <a:pt x="1034" y="167"/>
                    <a:pt x="1035" y="168"/>
                    <a:pt x="1035" y="166"/>
                  </a:cubicBezTo>
                  <a:cubicBezTo>
                    <a:pt x="1035" y="165"/>
                    <a:pt x="1037" y="161"/>
                    <a:pt x="1039" y="164"/>
                  </a:cubicBezTo>
                  <a:cubicBezTo>
                    <a:pt x="1039" y="157"/>
                    <a:pt x="1039" y="157"/>
                    <a:pt x="1039" y="157"/>
                  </a:cubicBezTo>
                  <a:cubicBezTo>
                    <a:pt x="1036" y="156"/>
                    <a:pt x="1034" y="157"/>
                    <a:pt x="1032" y="158"/>
                  </a:cubicBezTo>
                  <a:cubicBezTo>
                    <a:pt x="1032" y="159"/>
                    <a:pt x="1030" y="160"/>
                    <a:pt x="1030" y="161"/>
                  </a:cubicBezTo>
                  <a:cubicBezTo>
                    <a:pt x="1029" y="162"/>
                    <a:pt x="1028" y="161"/>
                    <a:pt x="1028" y="162"/>
                  </a:cubicBezTo>
                  <a:cubicBezTo>
                    <a:pt x="1028" y="165"/>
                    <a:pt x="1023" y="164"/>
                    <a:pt x="1023" y="168"/>
                  </a:cubicBezTo>
                  <a:cubicBezTo>
                    <a:pt x="1020" y="167"/>
                    <a:pt x="1018" y="168"/>
                    <a:pt x="1018" y="171"/>
                  </a:cubicBezTo>
                  <a:cubicBezTo>
                    <a:pt x="1017" y="171"/>
                    <a:pt x="1018" y="168"/>
                    <a:pt x="1017" y="168"/>
                  </a:cubicBezTo>
                  <a:cubicBezTo>
                    <a:pt x="1017" y="168"/>
                    <a:pt x="1014" y="168"/>
                    <a:pt x="1014" y="168"/>
                  </a:cubicBezTo>
                  <a:cubicBezTo>
                    <a:pt x="1014" y="167"/>
                    <a:pt x="1015" y="165"/>
                    <a:pt x="1014" y="164"/>
                  </a:cubicBezTo>
                  <a:cubicBezTo>
                    <a:pt x="1008" y="164"/>
                    <a:pt x="1004" y="163"/>
                    <a:pt x="1000" y="164"/>
                  </a:cubicBezTo>
                  <a:cubicBezTo>
                    <a:pt x="998" y="164"/>
                    <a:pt x="1000" y="166"/>
                    <a:pt x="999" y="166"/>
                  </a:cubicBezTo>
                  <a:cubicBezTo>
                    <a:pt x="997" y="168"/>
                    <a:pt x="995" y="167"/>
                    <a:pt x="993" y="168"/>
                  </a:cubicBezTo>
                  <a:cubicBezTo>
                    <a:pt x="991" y="169"/>
                    <a:pt x="991" y="170"/>
                    <a:pt x="989" y="172"/>
                  </a:cubicBezTo>
                  <a:cubicBezTo>
                    <a:pt x="988" y="173"/>
                    <a:pt x="987" y="175"/>
                    <a:pt x="985" y="175"/>
                  </a:cubicBezTo>
                  <a:cubicBezTo>
                    <a:pt x="983" y="179"/>
                    <a:pt x="987" y="178"/>
                    <a:pt x="986" y="182"/>
                  </a:cubicBezTo>
                  <a:cubicBezTo>
                    <a:pt x="984" y="182"/>
                    <a:pt x="983" y="184"/>
                    <a:pt x="983" y="186"/>
                  </a:cubicBezTo>
                  <a:cubicBezTo>
                    <a:pt x="977" y="185"/>
                    <a:pt x="976" y="188"/>
                    <a:pt x="971" y="187"/>
                  </a:cubicBezTo>
                  <a:cubicBezTo>
                    <a:pt x="969" y="186"/>
                    <a:pt x="970" y="185"/>
                    <a:pt x="971" y="183"/>
                  </a:cubicBezTo>
                  <a:cubicBezTo>
                    <a:pt x="968" y="184"/>
                    <a:pt x="968" y="182"/>
                    <a:pt x="968" y="180"/>
                  </a:cubicBezTo>
                  <a:cubicBezTo>
                    <a:pt x="966" y="180"/>
                    <a:pt x="962" y="181"/>
                    <a:pt x="962" y="179"/>
                  </a:cubicBezTo>
                  <a:cubicBezTo>
                    <a:pt x="956" y="183"/>
                    <a:pt x="947" y="185"/>
                    <a:pt x="938" y="186"/>
                  </a:cubicBezTo>
                  <a:cubicBezTo>
                    <a:pt x="938" y="184"/>
                    <a:pt x="934" y="185"/>
                    <a:pt x="936" y="180"/>
                  </a:cubicBezTo>
                  <a:cubicBezTo>
                    <a:pt x="930" y="180"/>
                    <a:pt x="930" y="180"/>
                    <a:pt x="930" y="180"/>
                  </a:cubicBezTo>
                  <a:cubicBezTo>
                    <a:pt x="924" y="182"/>
                    <a:pt x="919" y="184"/>
                    <a:pt x="915" y="186"/>
                  </a:cubicBezTo>
                  <a:cubicBezTo>
                    <a:pt x="911" y="188"/>
                    <a:pt x="908" y="192"/>
                    <a:pt x="903" y="193"/>
                  </a:cubicBezTo>
                  <a:cubicBezTo>
                    <a:pt x="904" y="196"/>
                    <a:pt x="903" y="197"/>
                    <a:pt x="900" y="197"/>
                  </a:cubicBezTo>
                  <a:cubicBezTo>
                    <a:pt x="902" y="201"/>
                    <a:pt x="898" y="201"/>
                    <a:pt x="899" y="204"/>
                  </a:cubicBezTo>
                  <a:cubicBezTo>
                    <a:pt x="896" y="202"/>
                    <a:pt x="894" y="210"/>
                    <a:pt x="892" y="209"/>
                  </a:cubicBezTo>
                  <a:cubicBezTo>
                    <a:pt x="889" y="206"/>
                    <a:pt x="892" y="210"/>
                    <a:pt x="888" y="210"/>
                  </a:cubicBezTo>
                  <a:cubicBezTo>
                    <a:pt x="885" y="210"/>
                    <a:pt x="885" y="211"/>
                    <a:pt x="885" y="213"/>
                  </a:cubicBezTo>
                  <a:cubicBezTo>
                    <a:pt x="878" y="210"/>
                    <a:pt x="881" y="218"/>
                    <a:pt x="875" y="217"/>
                  </a:cubicBezTo>
                  <a:cubicBezTo>
                    <a:pt x="876" y="218"/>
                    <a:pt x="880" y="224"/>
                    <a:pt x="881" y="221"/>
                  </a:cubicBezTo>
                  <a:cubicBezTo>
                    <a:pt x="883" y="222"/>
                    <a:pt x="882" y="225"/>
                    <a:pt x="882" y="227"/>
                  </a:cubicBezTo>
                  <a:cubicBezTo>
                    <a:pt x="884" y="225"/>
                    <a:pt x="886" y="228"/>
                    <a:pt x="886" y="228"/>
                  </a:cubicBezTo>
                  <a:cubicBezTo>
                    <a:pt x="888" y="228"/>
                    <a:pt x="889" y="226"/>
                    <a:pt x="892" y="227"/>
                  </a:cubicBezTo>
                  <a:cubicBezTo>
                    <a:pt x="892" y="227"/>
                    <a:pt x="894" y="228"/>
                    <a:pt x="893" y="228"/>
                  </a:cubicBezTo>
                  <a:cubicBezTo>
                    <a:pt x="895" y="228"/>
                    <a:pt x="897" y="224"/>
                    <a:pt x="898" y="227"/>
                  </a:cubicBezTo>
                  <a:cubicBezTo>
                    <a:pt x="899" y="227"/>
                    <a:pt x="899" y="225"/>
                    <a:pt x="899" y="224"/>
                  </a:cubicBezTo>
                  <a:cubicBezTo>
                    <a:pt x="901" y="225"/>
                    <a:pt x="901" y="235"/>
                    <a:pt x="905" y="230"/>
                  </a:cubicBezTo>
                  <a:cubicBezTo>
                    <a:pt x="908" y="229"/>
                    <a:pt x="904" y="236"/>
                    <a:pt x="909" y="234"/>
                  </a:cubicBezTo>
                  <a:cubicBezTo>
                    <a:pt x="909" y="235"/>
                    <a:pt x="906" y="234"/>
                    <a:pt x="906" y="235"/>
                  </a:cubicBezTo>
                  <a:cubicBezTo>
                    <a:pt x="906" y="235"/>
                    <a:pt x="908" y="239"/>
                    <a:pt x="907" y="241"/>
                  </a:cubicBezTo>
                  <a:cubicBezTo>
                    <a:pt x="907" y="241"/>
                    <a:pt x="906" y="241"/>
                    <a:pt x="906" y="242"/>
                  </a:cubicBezTo>
                  <a:cubicBezTo>
                    <a:pt x="906" y="243"/>
                    <a:pt x="905" y="244"/>
                    <a:pt x="905" y="245"/>
                  </a:cubicBezTo>
                  <a:cubicBezTo>
                    <a:pt x="904" y="249"/>
                    <a:pt x="907" y="258"/>
                    <a:pt x="902" y="253"/>
                  </a:cubicBezTo>
                  <a:cubicBezTo>
                    <a:pt x="903" y="266"/>
                    <a:pt x="897" y="271"/>
                    <a:pt x="895" y="280"/>
                  </a:cubicBezTo>
                  <a:cubicBezTo>
                    <a:pt x="893" y="282"/>
                    <a:pt x="893" y="281"/>
                    <a:pt x="891" y="280"/>
                  </a:cubicBezTo>
                  <a:cubicBezTo>
                    <a:pt x="890" y="281"/>
                    <a:pt x="891" y="283"/>
                    <a:pt x="891" y="284"/>
                  </a:cubicBezTo>
                  <a:cubicBezTo>
                    <a:pt x="890" y="286"/>
                    <a:pt x="888" y="285"/>
                    <a:pt x="886" y="286"/>
                  </a:cubicBezTo>
                  <a:cubicBezTo>
                    <a:pt x="886" y="286"/>
                    <a:pt x="887" y="288"/>
                    <a:pt x="886" y="288"/>
                  </a:cubicBezTo>
                  <a:cubicBezTo>
                    <a:pt x="886" y="289"/>
                    <a:pt x="884" y="288"/>
                    <a:pt x="884" y="288"/>
                  </a:cubicBezTo>
                  <a:cubicBezTo>
                    <a:pt x="883" y="289"/>
                    <a:pt x="885" y="290"/>
                    <a:pt x="885" y="290"/>
                  </a:cubicBezTo>
                  <a:cubicBezTo>
                    <a:pt x="884" y="291"/>
                    <a:pt x="882" y="291"/>
                    <a:pt x="881" y="293"/>
                  </a:cubicBezTo>
                  <a:cubicBezTo>
                    <a:pt x="880" y="294"/>
                    <a:pt x="880" y="296"/>
                    <a:pt x="879" y="297"/>
                  </a:cubicBezTo>
                  <a:cubicBezTo>
                    <a:pt x="878" y="298"/>
                    <a:pt x="877" y="297"/>
                    <a:pt x="875" y="298"/>
                  </a:cubicBezTo>
                  <a:cubicBezTo>
                    <a:pt x="874" y="299"/>
                    <a:pt x="875" y="301"/>
                    <a:pt x="874" y="303"/>
                  </a:cubicBezTo>
                  <a:cubicBezTo>
                    <a:pt x="873" y="303"/>
                    <a:pt x="871" y="302"/>
                    <a:pt x="871" y="303"/>
                  </a:cubicBezTo>
                  <a:cubicBezTo>
                    <a:pt x="871" y="303"/>
                    <a:pt x="871" y="306"/>
                    <a:pt x="870" y="305"/>
                  </a:cubicBezTo>
                  <a:cubicBezTo>
                    <a:pt x="869" y="304"/>
                    <a:pt x="867" y="304"/>
                    <a:pt x="867" y="308"/>
                  </a:cubicBezTo>
                  <a:cubicBezTo>
                    <a:pt x="860" y="309"/>
                    <a:pt x="860" y="308"/>
                    <a:pt x="853" y="308"/>
                  </a:cubicBezTo>
                  <a:cubicBezTo>
                    <a:pt x="853" y="309"/>
                    <a:pt x="847" y="312"/>
                    <a:pt x="850" y="312"/>
                  </a:cubicBezTo>
                  <a:cubicBezTo>
                    <a:pt x="851" y="315"/>
                    <a:pt x="840" y="313"/>
                    <a:pt x="846" y="315"/>
                  </a:cubicBezTo>
                  <a:cubicBezTo>
                    <a:pt x="845" y="317"/>
                    <a:pt x="843" y="317"/>
                    <a:pt x="843" y="315"/>
                  </a:cubicBezTo>
                  <a:cubicBezTo>
                    <a:pt x="839" y="318"/>
                    <a:pt x="841" y="321"/>
                    <a:pt x="842" y="326"/>
                  </a:cubicBezTo>
                  <a:cubicBezTo>
                    <a:pt x="837" y="327"/>
                    <a:pt x="839" y="327"/>
                    <a:pt x="835" y="326"/>
                  </a:cubicBezTo>
                  <a:cubicBezTo>
                    <a:pt x="836" y="328"/>
                    <a:pt x="836" y="329"/>
                    <a:pt x="833" y="329"/>
                  </a:cubicBezTo>
                  <a:cubicBezTo>
                    <a:pt x="833" y="332"/>
                    <a:pt x="834" y="344"/>
                    <a:pt x="836" y="340"/>
                  </a:cubicBezTo>
                  <a:cubicBezTo>
                    <a:pt x="839" y="340"/>
                    <a:pt x="836" y="351"/>
                    <a:pt x="840" y="352"/>
                  </a:cubicBezTo>
                  <a:cubicBezTo>
                    <a:pt x="844" y="352"/>
                    <a:pt x="839" y="356"/>
                    <a:pt x="843" y="357"/>
                  </a:cubicBezTo>
                  <a:cubicBezTo>
                    <a:pt x="842" y="357"/>
                    <a:pt x="842" y="360"/>
                    <a:pt x="842" y="360"/>
                  </a:cubicBezTo>
                  <a:cubicBezTo>
                    <a:pt x="840" y="361"/>
                    <a:pt x="839" y="359"/>
                    <a:pt x="839" y="359"/>
                  </a:cubicBezTo>
                  <a:cubicBezTo>
                    <a:pt x="837" y="359"/>
                    <a:pt x="838" y="361"/>
                    <a:pt x="837" y="361"/>
                  </a:cubicBezTo>
                  <a:cubicBezTo>
                    <a:pt x="836" y="362"/>
                    <a:pt x="834" y="361"/>
                    <a:pt x="833" y="361"/>
                  </a:cubicBezTo>
                  <a:cubicBezTo>
                    <a:pt x="830" y="362"/>
                    <a:pt x="826" y="365"/>
                    <a:pt x="823" y="363"/>
                  </a:cubicBezTo>
                  <a:cubicBezTo>
                    <a:pt x="823" y="360"/>
                    <a:pt x="824" y="359"/>
                    <a:pt x="825" y="357"/>
                  </a:cubicBezTo>
                  <a:cubicBezTo>
                    <a:pt x="825" y="354"/>
                    <a:pt x="823" y="350"/>
                    <a:pt x="826" y="349"/>
                  </a:cubicBezTo>
                  <a:cubicBezTo>
                    <a:pt x="826" y="347"/>
                    <a:pt x="822" y="348"/>
                    <a:pt x="823" y="343"/>
                  </a:cubicBezTo>
                  <a:cubicBezTo>
                    <a:pt x="820" y="342"/>
                    <a:pt x="818" y="344"/>
                    <a:pt x="815" y="340"/>
                  </a:cubicBezTo>
                  <a:cubicBezTo>
                    <a:pt x="814" y="336"/>
                    <a:pt x="820" y="339"/>
                    <a:pt x="818" y="333"/>
                  </a:cubicBezTo>
                  <a:cubicBezTo>
                    <a:pt x="817" y="332"/>
                    <a:pt x="816" y="333"/>
                    <a:pt x="816" y="333"/>
                  </a:cubicBezTo>
                  <a:cubicBezTo>
                    <a:pt x="815" y="333"/>
                    <a:pt x="814" y="332"/>
                    <a:pt x="814" y="331"/>
                  </a:cubicBezTo>
                  <a:cubicBezTo>
                    <a:pt x="813" y="330"/>
                    <a:pt x="811" y="329"/>
                    <a:pt x="811" y="328"/>
                  </a:cubicBezTo>
                  <a:cubicBezTo>
                    <a:pt x="810" y="329"/>
                    <a:pt x="808" y="329"/>
                    <a:pt x="806" y="329"/>
                  </a:cubicBezTo>
                  <a:cubicBezTo>
                    <a:pt x="805" y="329"/>
                    <a:pt x="806" y="331"/>
                    <a:pt x="806" y="331"/>
                  </a:cubicBezTo>
                  <a:cubicBezTo>
                    <a:pt x="806" y="335"/>
                    <a:pt x="803" y="327"/>
                    <a:pt x="804" y="333"/>
                  </a:cubicBezTo>
                  <a:cubicBezTo>
                    <a:pt x="800" y="330"/>
                    <a:pt x="800" y="337"/>
                    <a:pt x="795" y="333"/>
                  </a:cubicBezTo>
                  <a:cubicBezTo>
                    <a:pt x="799" y="330"/>
                    <a:pt x="795" y="328"/>
                    <a:pt x="799" y="325"/>
                  </a:cubicBezTo>
                  <a:cubicBezTo>
                    <a:pt x="802" y="323"/>
                    <a:pt x="793" y="324"/>
                    <a:pt x="792" y="326"/>
                  </a:cubicBezTo>
                  <a:cubicBezTo>
                    <a:pt x="792" y="330"/>
                    <a:pt x="790" y="325"/>
                    <a:pt x="791" y="325"/>
                  </a:cubicBezTo>
                  <a:cubicBezTo>
                    <a:pt x="788" y="325"/>
                    <a:pt x="789" y="329"/>
                    <a:pt x="787" y="329"/>
                  </a:cubicBezTo>
                  <a:cubicBezTo>
                    <a:pt x="786" y="329"/>
                    <a:pt x="783" y="331"/>
                    <a:pt x="783" y="332"/>
                  </a:cubicBezTo>
                  <a:cubicBezTo>
                    <a:pt x="782" y="333"/>
                    <a:pt x="781" y="333"/>
                    <a:pt x="781" y="335"/>
                  </a:cubicBezTo>
                  <a:cubicBezTo>
                    <a:pt x="776" y="334"/>
                    <a:pt x="777" y="334"/>
                    <a:pt x="771" y="335"/>
                  </a:cubicBezTo>
                  <a:cubicBezTo>
                    <a:pt x="773" y="335"/>
                    <a:pt x="772" y="338"/>
                    <a:pt x="773" y="339"/>
                  </a:cubicBezTo>
                  <a:cubicBezTo>
                    <a:pt x="774" y="340"/>
                    <a:pt x="776" y="338"/>
                    <a:pt x="777" y="339"/>
                  </a:cubicBezTo>
                  <a:cubicBezTo>
                    <a:pt x="777" y="339"/>
                    <a:pt x="777" y="341"/>
                    <a:pt x="777" y="342"/>
                  </a:cubicBezTo>
                  <a:cubicBezTo>
                    <a:pt x="778" y="342"/>
                    <a:pt x="780" y="341"/>
                    <a:pt x="781" y="342"/>
                  </a:cubicBezTo>
                  <a:cubicBezTo>
                    <a:pt x="782" y="342"/>
                    <a:pt x="781" y="344"/>
                    <a:pt x="781" y="345"/>
                  </a:cubicBezTo>
                  <a:cubicBezTo>
                    <a:pt x="782" y="346"/>
                    <a:pt x="784" y="345"/>
                    <a:pt x="785" y="346"/>
                  </a:cubicBezTo>
                  <a:cubicBezTo>
                    <a:pt x="787" y="346"/>
                    <a:pt x="786" y="343"/>
                    <a:pt x="788" y="343"/>
                  </a:cubicBezTo>
                  <a:cubicBezTo>
                    <a:pt x="794" y="343"/>
                    <a:pt x="798" y="344"/>
                    <a:pt x="798" y="349"/>
                  </a:cubicBezTo>
                  <a:cubicBezTo>
                    <a:pt x="796" y="351"/>
                    <a:pt x="793" y="351"/>
                    <a:pt x="791" y="349"/>
                  </a:cubicBezTo>
                  <a:cubicBezTo>
                    <a:pt x="790" y="350"/>
                    <a:pt x="789" y="353"/>
                    <a:pt x="790" y="356"/>
                  </a:cubicBezTo>
                  <a:cubicBezTo>
                    <a:pt x="787" y="355"/>
                    <a:pt x="787" y="357"/>
                    <a:pt x="788" y="357"/>
                  </a:cubicBezTo>
                  <a:cubicBezTo>
                    <a:pt x="788" y="359"/>
                    <a:pt x="785" y="358"/>
                    <a:pt x="783" y="359"/>
                  </a:cubicBezTo>
                  <a:cubicBezTo>
                    <a:pt x="785" y="364"/>
                    <a:pt x="790" y="366"/>
                    <a:pt x="790" y="373"/>
                  </a:cubicBezTo>
                  <a:cubicBezTo>
                    <a:pt x="793" y="368"/>
                    <a:pt x="791" y="372"/>
                    <a:pt x="794" y="374"/>
                  </a:cubicBezTo>
                  <a:cubicBezTo>
                    <a:pt x="793" y="379"/>
                    <a:pt x="795" y="386"/>
                    <a:pt x="792" y="389"/>
                  </a:cubicBezTo>
                  <a:cubicBezTo>
                    <a:pt x="795" y="393"/>
                    <a:pt x="796" y="397"/>
                    <a:pt x="795" y="404"/>
                  </a:cubicBezTo>
                  <a:cubicBezTo>
                    <a:pt x="791" y="400"/>
                    <a:pt x="793" y="410"/>
                    <a:pt x="791" y="408"/>
                  </a:cubicBezTo>
                  <a:cubicBezTo>
                    <a:pt x="789" y="406"/>
                    <a:pt x="791" y="408"/>
                    <a:pt x="790" y="409"/>
                  </a:cubicBezTo>
                  <a:cubicBezTo>
                    <a:pt x="789" y="410"/>
                    <a:pt x="786" y="410"/>
                    <a:pt x="787" y="415"/>
                  </a:cubicBezTo>
                  <a:cubicBezTo>
                    <a:pt x="782" y="413"/>
                    <a:pt x="786" y="419"/>
                    <a:pt x="781" y="418"/>
                  </a:cubicBezTo>
                  <a:cubicBezTo>
                    <a:pt x="785" y="421"/>
                    <a:pt x="775" y="423"/>
                    <a:pt x="777" y="425"/>
                  </a:cubicBezTo>
                  <a:cubicBezTo>
                    <a:pt x="779" y="427"/>
                    <a:pt x="776" y="425"/>
                    <a:pt x="774" y="427"/>
                  </a:cubicBezTo>
                  <a:cubicBezTo>
                    <a:pt x="773" y="428"/>
                    <a:pt x="774" y="430"/>
                    <a:pt x="773" y="432"/>
                  </a:cubicBezTo>
                  <a:cubicBezTo>
                    <a:pt x="772" y="432"/>
                    <a:pt x="770" y="431"/>
                    <a:pt x="770" y="432"/>
                  </a:cubicBezTo>
                  <a:cubicBezTo>
                    <a:pt x="770" y="432"/>
                    <a:pt x="770" y="434"/>
                    <a:pt x="770" y="434"/>
                  </a:cubicBezTo>
                  <a:cubicBezTo>
                    <a:pt x="769" y="436"/>
                    <a:pt x="764" y="433"/>
                    <a:pt x="766" y="437"/>
                  </a:cubicBezTo>
                  <a:cubicBezTo>
                    <a:pt x="757" y="438"/>
                    <a:pt x="758" y="438"/>
                    <a:pt x="749" y="437"/>
                  </a:cubicBezTo>
                  <a:cubicBezTo>
                    <a:pt x="747" y="437"/>
                    <a:pt x="748" y="440"/>
                    <a:pt x="748" y="441"/>
                  </a:cubicBezTo>
                  <a:cubicBezTo>
                    <a:pt x="744" y="439"/>
                    <a:pt x="740" y="445"/>
                    <a:pt x="739" y="444"/>
                  </a:cubicBezTo>
                  <a:cubicBezTo>
                    <a:pt x="737" y="442"/>
                    <a:pt x="739" y="446"/>
                    <a:pt x="734" y="446"/>
                  </a:cubicBezTo>
                  <a:cubicBezTo>
                    <a:pt x="731" y="446"/>
                    <a:pt x="735" y="448"/>
                    <a:pt x="732" y="448"/>
                  </a:cubicBezTo>
                  <a:cubicBezTo>
                    <a:pt x="729" y="452"/>
                    <a:pt x="727" y="446"/>
                    <a:pt x="724" y="446"/>
                  </a:cubicBezTo>
                  <a:cubicBezTo>
                    <a:pt x="719" y="445"/>
                    <a:pt x="719" y="447"/>
                    <a:pt x="715" y="447"/>
                  </a:cubicBezTo>
                  <a:cubicBezTo>
                    <a:pt x="713" y="448"/>
                    <a:pt x="713" y="450"/>
                    <a:pt x="712" y="453"/>
                  </a:cubicBezTo>
                  <a:cubicBezTo>
                    <a:pt x="708" y="451"/>
                    <a:pt x="708" y="455"/>
                    <a:pt x="705" y="455"/>
                  </a:cubicBezTo>
                  <a:cubicBezTo>
                    <a:pt x="704" y="459"/>
                    <a:pt x="708" y="458"/>
                    <a:pt x="708" y="461"/>
                  </a:cubicBezTo>
                  <a:cubicBezTo>
                    <a:pt x="708" y="462"/>
                    <a:pt x="708" y="464"/>
                    <a:pt x="710" y="464"/>
                  </a:cubicBezTo>
                  <a:cubicBezTo>
                    <a:pt x="711" y="464"/>
                    <a:pt x="710" y="466"/>
                    <a:pt x="711" y="467"/>
                  </a:cubicBezTo>
                  <a:cubicBezTo>
                    <a:pt x="712" y="468"/>
                    <a:pt x="714" y="467"/>
                    <a:pt x="715" y="468"/>
                  </a:cubicBezTo>
                  <a:cubicBezTo>
                    <a:pt x="716" y="468"/>
                    <a:pt x="715" y="470"/>
                    <a:pt x="715" y="471"/>
                  </a:cubicBezTo>
                  <a:cubicBezTo>
                    <a:pt x="716" y="471"/>
                    <a:pt x="718" y="470"/>
                    <a:pt x="718" y="471"/>
                  </a:cubicBezTo>
                  <a:cubicBezTo>
                    <a:pt x="719" y="472"/>
                    <a:pt x="719" y="476"/>
                    <a:pt x="721" y="478"/>
                  </a:cubicBezTo>
                  <a:cubicBezTo>
                    <a:pt x="722" y="479"/>
                    <a:pt x="725" y="482"/>
                    <a:pt x="725" y="482"/>
                  </a:cubicBezTo>
                  <a:cubicBezTo>
                    <a:pt x="726" y="484"/>
                    <a:pt x="725" y="486"/>
                    <a:pt x="725" y="488"/>
                  </a:cubicBezTo>
                  <a:cubicBezTo>
                    <a:pt x="725" y="490"/>
                    <a:pt x="727" y="491"/>
                    <a:pt x="727" y="493"/>
                  </a:cubicBezTo>
                  <a:cubicBezTo>
                    <a:pt x="726" y="496"/>
                    <a:pt x="725" y="496"/>
                    <a:pt x="725" y="498"/>
                  </a:cubicBezTo>
                  <a:cubicBezTo>
                    <a:pt x="725" y="500"/>
                    <a:pt x="726" y="503"/>
                    <a:pt x="722" y="500"/>
                  </a:cubicBezTo>
                  <a:cubicBezTo>
                    <a:pt x="724" y="506"/>
                    <a:pt x="718" y="503"/>
                    <a:pt x="720" y="507"/>
                  </a:cubicBezTo>
                  <a:cubicBezTo>
                    <a:pt x="714" y="505"/>
                    <a:pt x="715" y="510"/>
                    <a:pt x="711" y="510"/>
                  </a:cubicBezTo>
                  <a:cubicBezTo>
                    <a:pt x="709" y="510"/>
                    <a:pt x="710" y="512"/>
                    <a:pt x="710" y="513"/>
                  </a:cubicBezTo>
                  <a:cubicBezTo>
                    <a:pt x="709" y="513"/>
                    <a:pt x="706" y="513"/>
                    <a:pt x="707" y="514"/>
                  </a:cubicBezTo>
                  <a:cubicBezTo>
                    <a:pt x="708" y="516"/>
                    <a:pt x="708" y="515"/>
                    <a:pt x="707" y="516"/>
                  </a:cubicBezTo>
                  <a:cubicBezTo>
                    <a:pt x="706" y="517"/>
                    <a:pt x="705" y="519"/>
                    <a:pt x="703" y="519"/>
                  </a:cubicBezTo>
                  <a:cubicBezTo>
                    <a:pt x="704" y="511"/>
                    <a:pt x="700" y="518"/>
                    <a:pt x="700" y="514"/>
                  </a:cubicBezTo>
                  <a:cubicBezTo>
                    <a:pt x="700" y="513"/>
                    <a:pt x="699" y="510"/>
                    <a:pt x="697" y="509"/>
                  </a:cubicBezTo>
                  <a:cubicBezTo>
                    <a:pt x="697" y="508"/>
                    <a:pt x="695" y="509"/>
                    <a:pt x="694" y="509"/>
                  </a:cubicBezTo>
                  <a:cubicBezTo>
                    <a:pt x="694" y="508"/>
                    <a:pt x="695" y="506"/>
                    <a:pt x="694" y="506"/>
                  </a:cubicBezTo>
                  <a:cubicBezTo>
                    <a:pt x="693" y="505"/>
                    <a:pt x="689" y="506"/>
                    <a:pt x="689" y="505"/>
                  </a:cubicBezTo>
                  <a:cubicBezTo>
                    <a:pt x="688" y="504"/>
                    <a:pt x="689" y="502"/>
                    <a:pt x="689" y="502"/>
                  </a:cubicBezTo>
                  <a:cubicBezTo>
                    <a:pt x="688" y="501"/>
                    <a:pt x="686" y="502"/>
                    <a:pt x="684" y="502"/>
                  </a:cubicBezTo>
                  <a:cubicBezTo>
                    <a:pt x="683" y="502"/>
                    <a:pt x="684" y="498"/>
                    <a:pt x="683" y="498"/>
                  </a:cubicBezTo>
                  <a:cubicBezTo>
                    <a:pt x="682" y="497"/>
                    <a:pt x="681" y="498"/>
                    <a:pt x="682" y="499"/>
                  </a:cubicBezTo>
                  <a:cubicBezTo>
                    <a:pt x="679" y="496"/>
                    <a:pt x="680" y="496"/>
                    <a:pt x="677" y="493"/>
                  </a:cubicBezTo>
                  <a:cubicBezTo>
                    <a:pt x="673" y="492"/>
                    <a:pt x="674" y="498"/>
                    <a:pt x="673" y="500"/>
                  </a:cubicBezTo>
                  <a:cubicBezTo>
                    <a:pt x="673" y="501"/>
                    <a:pt x="671" y="501"/>
                    <a:pt x="670" y="502"/>
                  </a:cubicBezTo>
                  <a:cubicBezTo>
                    <a:pt x="670" y="504"/>
                    <a:pt x="671" y="508"/>
                    <a:pt x="669" y="510"/>
                  </a:cubicBezTo>
                  <a:cubicBezTo>
                    <a:pt x="670" y="511"/>
                    <a:pt x="670" y="512"/>
                    <a:pt x="670" y="514"/>
                  </a:cubicBezTo>
                  <a:cubicBezTo>
                    <a:pt x="671" y="516"/>
                    <a:pt x="673" y="518"/>
                    <a:pt x="673" y="516"/>
                  </a:cubicBezTo>
                  <a:cubicBezTo>
                    <a:pt x="677" y="519"/>
                    <a:pt x="675" y="521"/>
                    <a:pt x="675" y="526"/>
                  </a:cubicBezTo>
                  <a:cubicBezTo>
                    <a:pt x="675" y="527"/>
                    <a:pt x="676" y="527"/>
                    <a:pt x="676" y="528"/>
                  </a:cubicBezTo>
                  <a:cubicBezTo>
                    <a:pt x="677" y="529"/>
                    <a:pt x="678" y="531"/>
                    <a:pt x="679" y="531"/>
                  </a:cubicBezTo>
                  <a:cubicBezTo>
                    <a:pt x="681" y="533"/>
                    <a:pt x="683" y="534"/>
                    <a:pt x="686" y="535"/>
                  </a:cubicBezTo>
                  <a:cubicBezTo>
                    <a:pt x="687" y="536"/>
                    <a:pt x="686" y="537"/>
                    <a:pt x="687" y="537"/>
                  </a:cubicBezTo>
                  <a:cubicBezTo>
                    <a:pt x="689" y="537"/>
                    <a:pt x="688" y="538"/>
                    <a:pt x="689" y="540"/>
                  </a:cubicBezTo>
                  <a:cubicBezTo>
                    <a:pt x="689" y="541"/>
                    <a:pt x="691" y="540"/>
                    <a:pt x="691" y="541"/>
                  </a:cubicBezTo>
                  <a:cubicBezTo>
                    <a:pt x="692" y="542"/>
                    <a:pt x="691" y="545"/>
                    <a:pt x="691" y="547"/>
                  </a:cubicBezTo>
                  <a:cubicBezTo>
                    <a:pt x="692" y="547"/>
                    <a:pt x="694" y="549"/>
                    <a:pt x="694" y="549"/>
                  </a:cubicBezTo>
                  <a:cubicBezTo>
                    <a:pt x="694" y="550"/>
                    <a:pt x="691" y="554"/>
                    <a:pt x="696" y="555"/>
                  </a:cubicBezTo>
                  <a:cubicBezTo>
                    <a:pt x="695" y="558"/>
                    <a:pt x="692" y="557"/>
                    <a:pt x="690" y="556"/>
                  </a:cubicBezTo>
                  <a:cubicBezTo>
                    <a:pt x="688" y="556"/>
                    <a:pt x="684" y="556"/>
                    <a:pt x="683" y="555"/>
                  </a:cubicBezTo>
                  <a:cubicBezTo>
                    <a:pt x="684" y="556"/>
                    <a:pt x="685" y="549"/>
                    <a:pt x="682" y="554"/>
                  </a:cubicBezTo>
                  <a:cubicBezTo>
                    <a:pt x="679" y="552"/>
                    <a:pt x="680" y="549"/>
                    <a:pt x="679" y="547"/>
                  </a:cubicBezTo>
                  <a:cubicBezTo>
                    <a:pt x="678" y="545"/>
                    <a:pt x="676" y="544"/>
                    <a:pt x="675" y="542"/>
                  </a:cubicBezTo>
                  <a:cubicBezTo>
                    <a:pt x="674" y="540"/>
                    <a:pt x="674" y="538"/>
                    <a:pt x="676" y="538"/>
                  </a:cubicBezTo>
                  <a:cubicBezTo>
                    <a:pt x="674" y="535"/>
                    <a:pt x="673" y="531"/>
                    <a:pt x="669" y="530"/>
                  </a:cubicBezTo>
                  <a:cubicBezTo>
                    <a:pt x="669" y="527"/>
                    <a:pt x="667" y="526"/>
                    <a:pt x="669" y="526"/>
                  </a:cubicBezTo>
                  <a:cubicBezTo>
                    <a:pt x="668" y="524"/>
                    <a:pt x="666" y="523"/>
                    <a:pt x="665" y="523"/>
                  </a:cubicBezTo>
                  <a:cubicBezTo>
                    <a:pt x="665" y="521"/>
                    <a:pt x="665" y="519"/>
                    <a:pt x="663" y="519"/>
                  </a:cubicBezTo>
                  <a:cubicBezTo>
                    <a:pt x="663" y="516"/>
                    <a:pt x="664" y="515"/>
                    <a:pt x="665" y="513"/>
                  </a:cubicBezTo>
                  <a:cubicBezTo>
                    <a:pt x="665" y="511"/>
                    <a:pt x="664" y="509"/>
                    <a:pt x="662" y="509"/>
                  </a:cubicBezTo>
                  <a:cubicBezTo>
                    <a:pt x="663" y="507"/>
                    <a:pt x="664" y="506"/>
                    <a:pt x="662" y="506"/>
                  </a:cubicBezTo>
                  <a:cubicBezTo>
                    <a:pt x="662" y="504"/>
                    <a:pt x="665" y="505"/>
                    <a:pt x="668" y="505"/>
                  </a:cubicBezTo>
                  <a:cubicBezTo>
                    <a:pt x="667" y="503"/>
                    <a:pt x="666" y="503"/>
                    <a:pt x="666" y="502"/>
                  </a:cubicBezTo>
                  <a:cubicBezTo>
                    <a:pt x="666" y="501"/>
                    <a:pt x="668" y="500"/>
                    <a:pt x="668" y="499"/>
                  </a:cubicBezTo>
                  <a:cubicBezTo>
                    <a:pt x="667" y="497"/>
                    <a:pt x="665" y="495"/>
                    <a:pt x="665" y="492"/>
                  </a:cubicBezTo>
                  <a:cubicBezTo>
                    <a:pt x="664" y="489"/>
                    <a:pt x="665" y="485"/>
                    <a:pt x="665" y="483"/>
                  </a:cubicBezTo>
                  <a:cubicBezTo>
                    <a:pt x="664" y="482"/>
                    <a:pt x="663" y="482"/>
                    <a:pt x="662" y="481"/>
                  </a:cubicBezTo>
                  <a:cubicBezTo>
                    <a:pt x="661" y="479"/>
                    <a:pt x="661" y="478"/>
                    <a:pt x="661" y="476"/>
                  </a:cubicBezTo>
                  <a:cubicBezTo>
                    <a:pt x="659" y="474"/>
                    <a:pt x="658" y="472"/>
                    <a:pt x="656" y="471"/>
                  </a:cubicBezTo>
                  <a:cubicBezTo>
                    <a:pt x="652" y="470"/>
                    <a:pt x="654" y="476"/>
                    <a:pt x="651" y="472"/>
                  </a:cubicBezTo>
                  <a:cubicBezTo>
                    <a:pt x="649" y="472"/>
                    <a:pt x="650" y="475"/>
                    <a:pt x="649" y="476"/>
                  </a:cubicBezTo>
                  <a:cubicBezTo>
                    <a:pt x="649" y="477"/>
                    <a:pt x="647" y="476"/>
                    <a:pt x="647" y="476"/>
                  </a:cubicBezTo>
                  <a:cubicBezTo>
                    <a:pt x="646" y="477"/>
                    <a:pt x="647" y="480"/>
                    <a:pt x="645" y="479"/>
                  </a:cubicBezTo>
                  <a:cubicBezTo>
                    <a:pt x="642" y="480"/>
                    <a:pt x="642" y="478"/>
                    <a:pt x="641" y="475"/>
                  </a:cubicBezTo>
                  <a:cubicBezTo>
                    <a:pt x="641" y="474"/>
                    <a:pt x="640" y="474"/>
                    <a:pt x="640" y="474"/>
                  </a:cubicBezTo>
                  <a:cubicBezTo>
                    <a:pt x="639" y="472"/>
                    <a:pt x="641" y="472"/>
                    <a:pt x="641" y="471"/>
                  </a:cubicBezTo>
                  <a:cubicBezTo>
                    <a:pt x="641" y="470"/>
                    <a:pt x="637" y="464"/>
                    <a:pt x="641" y="461"/>
                  </a:cubicBezTo>
                  <a:cubicBezTo>
                    <a:pt x="640" y="460"/>
                    <a:pt x="637" y="458"/>
                    <a:pt x="638" y="453"/>
                  </a:cubicBezTo>
                  <a:cubicBezTo>
                    <a:pt x="637" y="453"/>
                    <a:pt x="637" y="454"/>
                    <a:pt x="637" y="455"/>
                  </a:cubicBezTo>
                  <a:cubicBezTo>
                    <a:pt x="634" y="454"/>
                    <a:pt x="636" y="449"/>
                    <a:pt x="634" y="447"/>
                  </a:cubicBezTo>
                  <a:cubicBezTo>
                    <a:pt x="633" y="446"/>
                    <a:pt x="632" y="445"/>
                    <a:pt x="631" y="444"/>
                  </a:cubicBezTo>
                  <a:cubicBezTo>
                    <a:pt x="631" y="443"/>
                    <a:pt x="630" y="442"/>
                    <a:pt x="630" y="441"/>
                  </a:cubicBezTo>
                  <a:cubicBezTo>
                    <a:pt x="629" y="440"/>
                    <a:pt x="624" y="440"/>
                    <a:pt x="626" y="437"/>
                  </a:cubicBezTo>
                  <a:cubicBezTo>
                    <a:pt x="621" y="437"/>
                    <a:pt x="620" y="440"/>
                    <a:pt x="617" y="441"/>
                  </a:cubicBezTo>
                  <a:cubicBezTo>
                    <a:pt x="615" y="441"/>
                    <a:pt x="613" y="441"/>
                    <a:pt x="613" y="443"/>
                  </a:cubicBezTo>
                  <a:cubicBezTo>
                    <a:pt x="603" y="443"/>
                    <a:pt x="603" y="443"/>
                    <a:pt x="603" y="443"/>
                  </a:cubicBezTo>
                  <a:cubicBezTo>
                    <a:pt x="602" y="444"/>
                    <a:pt x="601" y="445"/>
                    <a:pt x="600" y="446"/>
                  </a:cubicBezTo>
                  <a:cubicBezTo>
                    <a:pt x="600" y="446"/>
                    <a:pt x="599" y="445"/>
                    <a:pt x="599" y="447"/>
                  </a:cubicBezTo>
                  <a:cubicBezTo>
                    <a:pt x="599" y="448"/>
                    <a:pt x="596" y="449"/>
                    <a:pt x="595" y="450"/>
                  </a:cubicBezTo>
                  <a:cubicBezTo>
                    <a:pt x="592" y="452"/>
                    <a:pt x="589" y="458"/>
                    <a:pt x="583" y="460"/>
                  </a:cubicBezTo>
                  <a:cubicBezTo>
                    <a:pt x="580" y="462"/>
                    <a:pt x="579" y="467"/>
                    <a:pt x="574" y="468"/>
                  </a:cubicBezTo>
                  <a:cubicBezTo>
                    <a:pt x="576" y="471"/>
                    <a:pt x="575" y="471"/>
                    <a:pt x="571" y="471"/>
                  </a:cubicBezTo>
                  <a:cubicBezTo>
                    <a:pt x="571" y="473"/>
                    <a:pt x="571" y="473"/>
                    <a:pt x="572" y="474"/>
                  </a:cubicBezTo>
                  <a:cubicBezTo>
                    <a:pt x="572" y="475"/>
                    <a:pt x="569" y="475"/>
                    <a:pt x="569" y="474"/>
                  </a:cubicBezTo>
                  <a:cubicBezTo>
                    <a:pt x="567" y="474"/>
                    <a:pt x="568" y="478"/>
                    <a:pt x="564" y="476"/>
                  </a:cubicBezTo>
                  <a:cubicBezTo>
                    <a:pt x="562" y="477"/>
                    <a:pt x="562" y="480"/>
                    <a:pt x="560" y="479"/>
                  </a:cubicBezTo>
                  <a:cubicBezTo>
                    <a:pt x="559" y="482"/>
                    <a:pt x="561" y="482"/>
                    <a:pt x="561" y="483"/>
                  </a:cubicBezTo>
                  <a:cubicBezTo>
                    <a:pt x="561" y="486"/>
                    <a:pt x="559" y="490"/>
                    <a:pt x="558" y="495"/>
                  </a:cubicBezTo>
                  <a:cubicBezTo>
                    <a:pt x="557" y="501"/>
                    <a:pt x="558" y="508"/>
                    <a:pt x="557" y="510"/>
                  </a:cubicBezTo>
                  <a:cubicBezTo>
                    <a:pt x="557" y="511"/>
                    <a:pt x="554" y="510"/>
                    <a:pt x="554" y="510"/>
                  </a:cubicBezTo>
                  <a:cubicBezTo>
                    <a:pt x="553" y="511"/>
                    <a:pt x="554" y="515"/>
                    <a:pt x="553" y="516"/>
                  </a:cubicBezTo>
                  <a:cubicBezTo>
                    <a:pt x="551" y="517"/>
                    <a:pt x="549" y="516"/>
                    <a:pt x="547" y="517"/>
                  </a:cubicBezTo>
                  <a:cubicBezTo>
                    <a:pt x="546" y="518"/>
                    <a:pt x="546" y="521"/>
                    <a:pt x="543" y="520"/>
                  </a:cubicBezTo>
                  <a:cubicBezTo>
                    <a:pt x="539" y="516"/>
                    <a:pt x="537" y="512"/>
                    <a:pt x="536" y="506"/>
                  </a:cubicBezTo>
                  <a:cubicBezTo>
                    <a:pt x="535" y="505"/>
                    <a:pt x="534" y="504"/>
                    <a:pt x="533" y="503"/>
                  </a:cubicBezTo>
                  <a:cubicBezTo>
                    <a:pt x="532" y="503"/>
                    <a:pt x="532" y="501"/>
                    <a:pt x="530" y="502"/>
                  </a:cubicBezTo>
                  <a:cubicBezTo>
                    <a:pt x="529" y="497"/>
                    <a:pt x="532" y="497"/>
                    <a:pt x="533" y="495"/>
                  </a:cubicBezTo>
                  <a:cubicBezTo>
                    <a:pt x="533" y="492"/>
                    <a:pt x="530" y="491"/>
                    <a:pt x="529" y="489"/>
                  </a:cubicBezTo>
                  <a:cubicBezTo>
                    <a:pt x="527" y="488"/>
                    <a:pt x="527" y="485"/>
                    <a:pt x="524" y="485"/>
                  </a:cubicBezTo>
                  <a:cubicBezTo>
                    <a:pt x="524" y="482"/>
                    <a:pt x="523" y="479"/>
                    <a:pt x="522" y="476"/>
                  </a:cubicBezTo>
                  <a:cubicBezTo>
                    <a:pt x="520" y="474"/>
                    <a:pt x="520" y="464"/>
                    <a:pt x="519" y="457"/>
                  </a:cubicBezTo>
                  <a:cubicBezTo>
                    <a:pt x="518" y="453"/>
                    <a:pt x="517" y="445"/>
                    <a:pt x="516" y="440"/>
                  </a:cubicBezTo>
                  <a:cubicBezTo>
                    <a:pt x="514" y="440"/>
                    <a:pt x="510" y="446"/>
                    <a:pt x="513" y="447"/>
                  </a:cubicBezTo>
                  <a:cubicBezTo>
                    <a:pt x="513" y="451"/>
                    <a:pt x="508" y="447"/>
                    <a:pt x="506" y="447"/>
                  </a:cubicBezTo>
                  <a:cubicBezTo>
                    <a:pt x="505" y="447"/>
                    <a:pt x="504" y="447"/>
                    <a:pt x="503" y="447"/>
                  </a:cubicBezTo>
                  <a:cubicBezTo>
                    <a:pt x="502" y="446"/>
                    <a:pt x="501" y="441"/>
                    <a:pt x="498" y="443"/>
                  </a:cubicBezTo>
                  <a:cubicBezTo>
                    <a:pt x="497" y="440"/>
                    <a:pt x="499" y="440"/>
                    <a:pt x="501" y="440"/>
                  </a:cubicBezTo>
                  <a:cubicBezTo>
                    <a:pt x="499" y="438"/>
                    <a:pt x="500" y="438"/>
                    <a:pt x="501" y="436"/>
                  </a:cubicBezTo>
                  <a:cubicBezTo>
                    <a:pt x="500" y="433"/>
                    <a:pt x="497" y="435"/>
                    <a:pt x="495" y="434"/>
                  </a:cubicBezTo>
                  <a:cubicBezTo>
                    <a:pt x="494" y="434"/>
                    <a:pt x="492" y="427"/>
                    <a:pt x="491" y="432"/>
                  </a:cubicBezTo>
                  <a:cubicBezTo>
                    <a:pt x="488" y="432"/>
                    <a:pt x="489" y="427"/>
                    <a:pt x="489" y="427"/>
                  </a:cubicBezTo>
                  <a:cubicBezTo>
                    <a:pt x="489" y="426"/>
                    <a:pt x="486" y="426"/>
                    <a:pt x="487" y="423"/>
                  </a:cubicBezTo>
                  <a:cubicBezTo>
                    <a:pt x="486" y="422"/>
                    <a:pt x="482" y="424"/>
                    <a:pt x="481" y="423"/>
                  </a:cubicBezTo>
                  <a:cubicBezTo>
                    <a:pt x="481" y="423"/>
                    <a:pt x="481" y="420"/>
                    <a:pt x="481" y="420"/>
                  </a:cubicBezTo>
                  <a:cubicBezTo>
                    <a:pt x="478" y="420"/>
                    <a:pt x="475" y="422"/>
                    <a:pt x="473" y="422"/>
                  </a:cubicBezTo>
                  <a:cubicBezTo>
                    <a:pt x="472" y="422"/>
                    <a:pt x="471" y="422"/>
                    <a:pt x="470" y="422"/>
                  </a:cubicBezTo>
                  <a:cubicBezTo>
                    <a:pt x="468" y="421"/>
                    <a:pt x="467" y="420"/>
                    <a:pt x="467" y="423"/>
                  </a:cubicBezTo>
                  <a:cubicBezTo>
                    <a:pt x="454" y="424"/>
                    <a:pt x="443" y="422"/>
                    <a:pt x="433" y="420"/>
                  </a:cubicBezTo>
                  <a:cubicBezTo>
                    <a:pt x="434" y="417"/>
                    <a:pt x="431" y="418"/>
                    <a:pt x="431" y="416"/>
                  </a:cubicBezTo>
                  <a:cubicBezTo>
                    <a:pt x="430" y="413"/>
                    <a:pt x="424" y="419"/>
                    <a:pt x="428" y="413"/>
                  </a:cubicBezTo>
                  <a:cubicBezTo>
                    <a:pt x="426" y="414"/>
                    <a:pt x="425" y="413"/>
                    <a:pt x="425" y="412"/>
                  </a:cubicBezTo>
                  <a:cubicBezTo>
                    <a:pt x="421" y="414"/>
                    <a:pt x="411" y="412"/>
                    <a:pt x="407" y="411"/>
                  </a:cubicBezTo>
                  <a:cubicBezTo>
                    <a:pt x="405" y="410"/>
                    <a:pt x="404" y="410"/>
                    <a:pt x="404" y="408"/>
                  </a:cubicBezTo>
                  <a:cubicBezTo>
                    <a:pt x="398" y="409"/>
                    <a:pt x="399" y="403"/>
                    <a:pt x="394" y="404"/>
                  </a:cubicBezTo>
                  <a:cubicBezTo>
                    <a:pt x="393" y="398"/>
                    <a:pt x="390" y="395"/>
                    <a:pt x="388" y="391"/>
                  </a:cubicBezTo>
                  <a:cubicBezTo>
                    <a:pt x="376" y="389"/>
                    <a:pt x="376" y="395"/>
                    <a:pt x="377" y="402"/>
                  </a:cubicBezTo>
                  <a:cubicBezTo>
                    <a:pt x="377" y="404"/>
                    <a:pt x="383" y="407"/>
                    <a:pt x="387" y="412"/>
                  </a:cubicBezTo>
                  <a:cubicBezTo>
                    <a:pt x="388" y="413"/>
                    <a:pt x="391" y="421"/>
                    <a:pt x="394" y="419"/>
                  </a:cubicBezTo>
                  <a:cubicBezTo>
                    <a:pt x="393" y="422"/>
                    <a:pt x="397" y="422"/>
                    <a:pt x="395" y="426"/>
                  </a:cubicBezTo>
                  <a:cubicBezTo>
                    <a:pt x="399" y="426"/>
                    <a:pt x="407" y="425"/>
                    <a:pt x="402" y="429"/>
                  </a:cubicBezTo>
                  <a:cubicBezTo>
                    <a:pt x="405" y="430"/>
                    <a:pt x="404" y="427"/>
                    <a:pt x="405" y="426"/>
                  </a:cubicBezTo>
                  <a:cubicBezTo>
                    <a:pt x="407" y="425"/>
                    <a:pt x="411" y="426"/>
                    <a:pt x="411" y="423"/>
                  </a:cubicBezTo>
                  <a:cubicBezTo>
                    <a:pt x="411" y="422"/>
                    <a:pt x="413" y="422"/>
                    <a:pt x="414" y="422"/>
                  </a:cubicBezTo>
                  <a:cubicBezTo>
                    <a:pt x="415" y="421"/>
                    <a:pt x="414" y="420"/>
                    <a:pt x="415" y="419"/>
                  </a:cubicBezTo>
                  <a:cubicBezTo>
                    <a:pt x="417" y="418"/>
                    <a:pt x="421" y="418"/>
                    <a:pt x="423" y="418"/>
                  </a:cubicBezTo>
                  <a:cubicBezTo>
                    <a:pt x="424" y="418"/>
                    <a:pt x="421" y="420"/>
                    <a:pt x="422" y="420"/>
                  </a:cubicBezTo>
                  <a:cubicBezTo>
                    <a:pt x="422" y="421"/>
                    <a:pt x="425" y="420"/>
                    <a:pt x="425" y="420"/>
                  </a:cubicBezTo>
                  <a:cubicBezTo>
                    <a:pt x="426" y="423"/>
                    <a:pt x="425" y="425"/>
                    <a:pt x="426" y="426"/>
                  </a:cubicBezTo>
                  <a:cubicBezTo>
                    <a:pt x="425" y="429"/>
                    <a:pt x="430" y="427"/>
                    <a:pt x="431" y="430"/>
                  </a:cubicBezTo>
                  <a:cubicBezTo>
                    <a:pt x="431" y="434"/>
                    <a:pt x="433" y="431"/>
                    <a:pt x="436" y="433"/>
                  </a:cubicBezTo>
                  <a:cubicBezTo>
                    <a:pt x="438" y="434"/>
                    <a:pt x="437" y="436"/>
                    <a:pt x="440" y="437"/>
                  </a:cubicBezTo>
                  <a:cubicBezTo>
                    <a:pt x="437" y="440"/>
                    <a:pt x="441" y="444"/>
                    <a:pt x="440" y="448"/>
                  </a:cubicBezTo>
                  <a:cubicBezTo>
                    <a:pt x="436" y="448"/>
                    <a:pt x="436" y="448"/>
                    <a:pt x="436" y="448"/>
                  </a:cubicBezTo>
                  <a:cubicBezTo>
                    <a:pt x="438" y="454"/>
                    <a:pt x="433" y="452"/>
                    <a:pt x="433" y="457"/>
                  </a:cubicBezTo>
                  <a:cubicBezTo>
                    <a:pt x="431" y="456"/>
                    <a:pt x="429" y="457"/>
                    <a:pt x="429" y="460"/>
                  </a:cubicBezTo>
                  <a:cubicBezTo>
                    <a:pt x="423" y="460"/>
                    <a:pt x="423" y="460"/>
                    <a:pt x="423" y="460"/>
                  </a:cubicBezTo>
                  <a:cubicBezTo>
                    <a:pt x="421" y="460"/>
                    <a:pt x="423" y="462"/>
                    <a:pt x="422" y="464"/>
                  </a:cubicBezTo>
                  <a:cubicBezTo>
                    <a:pt x="422" y="464"/>
                    <a:pt x="420" y="464"/>
                    <a:pt x="419" y="464"/>
                  </a:cubicBezTo>
                  <a:cubicBezTo>
                    <a:pt x="419" y="464"/>
                    <a:pt x="420" y="467"/>
                    <a:pt x="419" y="468"/>
                  </a:cubicBezTo>
                  <a:cubicBezTo>
                    <a:pt x="416" y="468"/>
                    <a:pt x="415" y="468"/>
                    <a:pt x="415" y="471"/>
                  </a:cubicBezTo>
                  <a:cubicBezTo>
                    <a:pt x="412" y="471"/>
                    <a:pt x="411" y="471"/>
                    <a:pt x="409" y="472"/>
                  </a:cubicBezTo>
                  <a:cubicBezTo>
                    <a:pt x="407" y="474"/>
                    <a:pt x="408" y="474"/>
                    <a:pt x="404" y="475"/>
                  </a:cubicBezTo>
                  <a:cubicBezTo>
                    <a:pt x="402" y="475"/>
                    <a:pt x="395" y="478"/>
                    <a:pt x="395" y="482"/>
                  </a:cubicBezTo>
                  <a:cubicBezTo>
                    <a:pt x="394" y="483"/>
                    <a:pt x="391" y="481"/>
                    <a:pt x="390" y="482"/>
                  </a:cubicBezTo>
                  <a:cubicBezTo>
                    <a:pt x="388" y="483"/>
                    <a:pt x="389" y="484"/>
                    <a:pt x="388" y="485"/>
                  </a:cubicBezTo>
                  <a:cubicBezTo>
                    <a:pt x="388" y="485"/>
                    <a:pt x="386" y="485"/>
                    <a:pt x="386" y="485"/>
                  </a:cubicBezTo>
                  <a:cubicBezTo>
                    <a:pt x="386" y="485"/>
                    <a:pt x="382" y="486"/>
                    <a:pt x="381" y="486"/>
                  </a:cubicBezTo>
                  <a:cubicBezTo>
                    <a:pt x="379" y="489"/>
                    <a:pt x="368" y="488"/>
                    <a:pt x="363" y="491"/>
                  </a:cubicBezTo>
                  <a:cubicBezTo>
                    <a:pt x="359" y="491"/>
                    <a:pt x="367" y="493"/>
                    <a:pt x="360" y="493"/>
                  </a:cubicBezTo>
                  <a:cubicBezTo>
                    <a:pt x="360" y="493"/>
                    <a:pt x="358" y="493"/>
                    <a:pt x="358" y="493"/>
                  </a:cubicBezTo>
                  <a:cubicBezTo>
                    <a:pt x="356" y="494"/>
                    <a:pt x="356" y="497"/>
                    <a:pt x="353" y="496"/>
                  </a:cubicBezTo>
                  <a:cubicBezTo>
                    <a:pt x="355" y="493"/>
                    <a:pt x="351" y="494"/>
                    <a:pt x="351" y="493"/>
                  </a:cubicBezTo>
                  <a:cubicBezTo>
                    <a:pt x="350" y="492"/>
                    <a:pt x="352" y="487"/>
                    <a:pt x="348" y="488"/>
                  </a:cubicBezTo>
                  <a:cubicBezTo>
                    <a:pt x="347" y="485"/>
                    <a:pt x="349" y="485"/>
                    <a:pt x="349" y="483"/>
                  </a:cubicBezTo>
                  <a:cubicBezTo>
                    <a:pt x="348" y="482"/>
                    <a:pt x="345" y="481"/>
                    <a:pt x="348" y="481"/>
                  </a:cubicBezTo>
                  <a:cubicBezTo>
                    <a:pt x="347" y="479"/>
                    <a:pt x="346" y="478"/>
                    <a:pt x="344" y="478"/>
                  </a:cubicBezTo>
                  <a:cubicBezTo>
                    <a:pt x="345" y="474"/>
                    <a:pt x="341" y="470"/>
                    <a:pt x="344" y="469"/>
                  </a:cubicBezTo>
                  <a:cubicBezTo>
                    <a:pt x="344" y="468"/>
                    <a:pt x="341" y="469"/>
                    <a:pt x="341" y="468"/>
                  </a:cubicBezTo>
                  <a:cubicBezTo>
                    <a:pt x="339" y="467"/>
                    <a:pt x="340" y="463"/>
                    <a:pt x="341" y="464"/>
                  </a:cubicBezTo>
                  <a:cubicBezTo>
                    <a:pt x="340" y="463"/>
                    <a:pt x="339" y="462"/>
                    <a:pt x="338" y="461"/>
                  </a:cubicBezTo>
                  <a:cubicBezTo>
                    <a:pt x="337" y="460"/>
                    <a:pt x="338" y="460"/>
                    <a:pt x="337" y="460"/>
                  </a:cubicBezTo>
                  <a:cubicBezTo>
                    <a:pt x="336" y="460"/>
                    <a:pt x="334" y="455"/>
                    <a:pt x="334" y="455"/>
                  </a:cubicBezTo>
                  <a:cubicBezTo>
                    <a:pt x="334" y="455"/>
                    <a:pt x="334" y="457"/>
                    <a:pt x="334" y="457"/>
                  </a:cubicBezTo>
                  <a:cubicBezTo>
                    <a:pt x="331" y="455"/>
                    <a:pt x="331" y="450"/>
                    <a:pt x="327" y="450"/>
                  </a:cubicBezTo>
                  <a:cubicBezTo>
                    <a:pt x="330" y="444"/>
                    <a:pt x="323" y="443"/>
                    <a:pt x="324" y="436"/>
                  </a:cubicBezTo>
                  <a:cubicBezTo>
                    <a:pt x="324" y="434"/>
                    <a:pt x="321" y="435"/>
                    <a:pt x="321" y="433"/>
                  </a:cubicBezTo>
                  <a:cubicBezTo>
                    <a:pt x="321" y="430"/>
                    <a:pt x="316" y="432"/>
                    <a:pt x="316" y="430"/>
                  </a:cubicBezTo>
                  <a:cubicBezTo>
                    <a:pt x="317" y="428"/>
                    <a:pt x="317" y="427"/>
                    <a:pt x="314" y="427"/>
                  </a:cubicBezTo>
                  <a:cubicBezTo>
                    <a:pt x="316" y="425"/>
                    <a:pt x="315" y="424"/>
                    <a:pt x="314" y="420"/>
                  </a:cubicBezTo>
                  <a:cubicBezTo>
                    <a:pt x="314" y="420"/>
                    <a:pt x="314" y="418"/>
                    <a:pt x="314" y="418"/>
                  </a:cubicBezTo>
                  <a:cubicBezTo>
                    <a:pt x="314" y="417"/>
                    <a:pt x="313" y="418"/>
                    <a:pt x="313" y="418"/>
                  </a:cubicBezTo>
                  <a:cubicBezTo>
                    <a:pt x="312" y="414"/>
                    <a:pt x="315" y="415"/>
                    <a:pt x="313" y="412"/>
                  </a:cubicBezTo>
                  <a:cubicBezTo>
                    <a:pt x="311" y="410"/>
                    <a:pt x="310" y="419"/>
                    <a:pt x="310" y="412"/>
                  </a:cubicBezTo>
                  <a:cubicBezTo>
                    <a:pt x="310" y="407"/>
                    <a:pt x="305" y="403"/>
                    <a:pt x="300" y="398"/>
                  </a:cubicBezTo>
                  <a:cubicBezTo>
                    <a:pt x="296" y="401"/>
                    <a:pt x="299" y="402"/>
                    <a:pt x="297" y="406"/>
                  </a:cubicBezTo>
                  <a:cubicBezTo>
                    <a:pt x="294" y="407"/>
                    <a:pt x="295" y="404"/>
                    <a:pt x="293" y="404"/>
                  </a:cubicBezTo>
                  <a:cubicBezTo>
                    <a:pt x="291" y="404"/>
                    <a:pt x="291" y="402"/>
                    <a:pt x="289" y="402"/>
                  </a:cubicBezTo>
                  <a:cubicBezTo>
                    <a:pt x="292" y="404"/>
                    <a:pt x="290" y="411"/>
                    <a:pt x="294" y="411"/>
                  </a:cubicBezTo>
                  <a:cubicBezTo>
                    <a:pt x="293" y="414"/>
                    <a:pt x="295" y="418"/>
                    <a:pt x="297" y="423"/>
                  </a:cubicBezTo>
                  <a:cubicBezTo>
                    <a:pt x="297" y="424"/>
                    <a:pt x="297" y="426"/>
                    <a:pt x="297" y="426"/>
                  </a:cubicBezTo>
                  <a:cubicBezTo>
                    <a:pt x="299" y="427"/>
                    <a:pt x="300" y="434"/>
                    <a:pt x="301" y="437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9"/>
                    <a:pt x="306" y="441"/>
                  </a:cubicBezTo>
                  <a:cubicBezTo>
                    <a:pt x="307" y="442"/>
                    <a:pt x="308" y="441"/>
                    <a:pt x="308" y="440"/>
                  </a:cubicBezTo>
                  <a:cubicBezTo>
                    <a:pt x="311" y="442"/>
                    <a:pt x="310" y="444"/>
                    <a:pt x="311" y="447"/>
                  </a:cubicBezTo>
                  <a:cubicBezTo>
                    <a:pt x="312" y="448"/>
                    <a:pt x="314" y="448"/>
                    <a:pt x="314" y="448"/>
                  </a:cubicBezTo>
                  <a:cubicBezTo>
                    <a:pt x="314" y="449"/>
                    <a:pt x="314" y="451"/>
                    <a:pt x="314" y="451"/>
                  </a:cubicBezTo>
                  <a:cubicBezTo>
                    <a:pt x="314" y="451"/>
                    <a:pt x="315" y="451"/>
                    <a:pt x="316" y="451"/>
                  </a:cubicBezTo>
                  <a:cubicBezTo>
                    <a:pt x="316" y="453"/>
                    <a:pt x="314" y="454"/>
                    <a:pt x="314" y="454"/>
                  </a:cubicBezTo>
                  <a:cubicBezTo>
                    <a:pt x="315" y="456"/>
                    <a:pt x="316" y="456"/>
                    <a:pt x="317" y="457"/>
                  </a:cubicBezTo>
                  <a:cubicBezTo>
                    <a:pt x="317" y="457"/>
                    <a:pt x="316" y="459"/>
                    <a:pt x="317" y="460"/>
                  </a:cubicBezTo>
                  <a:cubicBezTo>
                    <a:pt x="317" y="460"/>
                    <a:pt x="318" y="460"/>
                    <a:pt x="318" y="460"/>
                  </a:cubicBezTo>
                  <a:cubicBezTo>
                    <a:pt x="319" y="461"/>
                    <a:pt x="316" y="466"/>
                    <a:pt x="321" y="465"/>
                  </a:cubicBezTo>
                  <a:cubicBezTo>
                    <a:pt x="321" y="468"/>
                    <a:pt x="321" y="471"/>
                    <a:pt x="323" y="474"/>
                  </a:cubicBezTo>
                  <a:cubicBezTo>
                    <a:pt x="323" y="475"/>
                    <a:pt x="325" y="476"/>
                    <a:pt x="325" y="476"/>
                  </a:cubicBezTo>
                  <a:cubicBezTo>
                    <a:pt x="326" y="477"/>
                    <a:pt x="326" y="480"/>
                    <a:pt x="327" y="481"/>
                  </a:cubicBezTo>
                  <a:cubicBezTo>
                    <a:pt x="327" y="481"/>
                    <a:pt x="329" y="481"/>
                    <a:pt x="330" y="482"/>
                  </a:cubicBezTo>
                  <a:cubicBezTo>
                    <a:pt x="331" y="484"/>
                    <a:pt x="328" y="486"/>
                    <a:pt x="331" y="486"/>
                  </a:cubicBezTo>
                  <a:cubicBezTo>
                    <a:pt x="333" y="486"/>
                    <a:pt x="332" y="490"/>
                    <a:pt x="332" y="492"/>
                  </a:cubicBezTo>
                  <a:cubicBezTo>
                    <a:pt x="338" y="489"/>
                    <a:pt x="337" y="495"/>
                    <a:pt x="344" y="493"/>
                  </a:cubicBezTo>
                  <a:cubicBezTo>
                    <a:pt x="344" y="497"/>
                    <a:pt x="346" y="499"/>
                    <a:pt x="346" y="503"/>
                  </a:cubicBezTo>
                  <a:cubicBezTo>
                    <a:pt x="351" y="511"/>
                    <a:pt x="368" y="509"/>
                    <a:pt x="379" y="507"/>
                  </a:cubicBezTo>
                  <a:cubicBezTo>
                    <a:pt x="380" y="508"/>
                    <a:pt x="379" y="505"/>
                    <a:pt x="380" y="505"/>
                  </a:cubicBezTo>
                  <a:cubicBezTo>
                    <a:pt x="383" y="503"/>
                    <a:pt x="390" y="507"/>
                    <a:pt x="388" y="502"/>
                  </a:cubicBezTo>
                  <a:cubicBezTo>
                    <a:pt x="391" y="503"/>
                    <a:pt x="391" y="506"/>
                    <a:pt x="390" y="509"/>
                  </a:cubicBezTo>
                  <a:cubicBezTo>
                    <a:pt x="390" y="509"/>
                    <a:pt x="388" y="510"/>
                    <a:pt x="388" y="510"/>
                  </a:cubicBezTo>
                  <a:cubicBezTo>
                    <a:pt x="388" y="513"/>
                    <a:pt x="389" y="516"/>
                    <a:pt x="388" y="519"/>
                  </a:cubicBezTo>
                  <a:cubicBezTo>
                    <a:pt x="388" y="519"/>
                    <a:pt x="386" y="518"/>
                    <a:pt x="386" y="519"/>
                  </a:cubicBezTo>
                  <a:cubicBezTo>
                    <a:pt x="385" y="519"/>
                    <a:pt x="385" y="525"/>
                    <a:pt x="384" y="527"/>
                  </a:cubicBezTo>
                  <a:cubicBezTo>
                    <a:pt x="384" y="528"/>
                    <a:pt x="380" y="529"/>
                    <a:pt x="381" y="534"/>
                  </a:cubicBezTo>
                  <a:cubicBezTo>
                    <a:pt x="377" y="534"/>
                    <a:pt x="380" y="542"/>
                    <a:pt x="374" y="541"/>
                  </a:cubicBezTo>
                  <a:cubicBezTo>
                    <a:pt x="375" y="545"/>
                    <a:pt x="373" y="546"/>
                    <a:pt x="373" y="549"/>
                  </a:cubicBezTo>
                  <a:cubicBezTo>
                    <a:pt x="368" y="548"/>
                    <a:pt x="371" y="555"/>
                    <a:pt x="366" y="554"/>
                  </a:cubicBezTo>
                  <a:cubicBezTo>
                    <a:pt x="366" y="558"/>
                    <a:pt x="366" y="558"/>
                    <a:pt x="366" y="558"/>
                  </a:cubicBezTo>
                  <a:cubicBezTo>
                    <a:pt x="365" y="558"/>
                    <a:pt x="364" y="556"/>
                    <a:pt x="363" y="556"/>
                  </a:cubicBezTo>
                  <a:cubicBezTo>
                    <a:pt x="360" y="558"/>
                    <a:pt x="362" y="559"/>
                    <a:pt x="358" y="561"/>
                  </a:cubicBezTo>
                  <a:cubicBezTo>
                    <a:pt x="358" y="561"/>
                    <a:pt x="353" y="562"/>
                    <a:pt x="353" y="562"/>
                  </a:cubicBezTo>
                  <a:cubicBezTo>
                    <a:pt x="353" y="562"/>
                    <a:pt x="354" y="563"/>
                    <a:pt x="353" y="563"/>
                  </a:cubicBezTo>
                  <a:cubicBezTo>
                    <a:pt x="352" y="564"/>
                    <a:pt x="349" y="565"/>
                    <a:pt x="348" y="566"/>
                  </a:cubicBezTo>
                  <a:cubicBezTo>
                    <a:pt x="344" y="569"/>
                    <a:pt x="343" y="573"/>
                    <a:pt x="338" y="573"/>
                  </a:cubicBezTo>
                  <a:cubicBezTo>
                    <a:pt x="339" y="577"/>
                    <a:pt x="336" y="577"/>
                    <a:pt x="337" y="580"/>
                  </a:cubicBezTo>
                  <a:cubicBezTo>
                    <a:pt x="335" y="582"/>
                    <a:pt x="334" y="581"/>
                    <a:pt x="332" y="580"/>
                  </a:cubicBezTo>
                  <a:cubicBezTo>
                    <a:pt x="333" y="582"/>
                    <a:pt x="330" y="584"/>
                    <a:pt x="331" y="584"/>
                  </a:cubicBezTo>
                  <a:cubicBezTo>
                    <a:pt x="334" y="587"/>
                    <a:pt x="330" y="585"/>
                    <a:pt x="330" y="589"/>
                  </a:cubicBezTo>
                  <a:cubicBezTo>
                    <a:pt x="329" y="591"/>
                    <a:pt x="327" y="589"/>
                    <a:pt x="327" y="590"/>
                  </a:cubicBezTo>
                  <a:cubicBezTo>
                    <a:pt x="326" y="591"/>
                    <a:pt x="327" y="592"/>
                    <a:pt x="327" y="593"/>
                  </a:cubicBezTo>
                  <a:cubicBezTo>
                    <a:pt x="326" y="594"/>
                    <a:pt x="323" y="605"/>
                    <a:pt x="324" y="608"/>
                  </a:cubicBezTo>
                  <a:cubicBezTo>
                    <a:pt x="324" y="611"/>
                    <a:pt x="325" y="612"/>
                    <a:pt x="327" y="614"/>
                  </a:cubicBezTo>
                  <a:cubicBezTo>
                    <a:pt x="327" y="618"/>
                    <a:pt x="326" y="619"/>
                    <a:pt x="327" y="622"/>
                  </a:cubicBezTo>
                  <a:cubicBezTo>
                    <a:pt x="327" y="623"/>
                    <a:pt x="328" y="628"/>
                    <a:pt x="330" y="628"/>
                  </a:cubicBezTo>
                  <a:cubicBezTo>
                    <a:pt x="334" y="628"/>
                    <a:pt x="325" y="634"/>
                    <a:pt x="332" y="635"/>
                  </a:cubicBezTo>
                  <a:cubicBezTo>
                    <a:pt x="332" y="642"/>
                    <a:pt x="333" y="647"/>
                    <a:pt x="332" y="653"/>
                  </a:cubicBezTo>
                  <a:cubicBezTo>
                    <a:pt x="332" y="657"/>
                    <a:pt x="328" y="661"/>
                    <a:pt x="328" y="664"/>
                  </a:cubicBezTo>
                  <a:cubicBezTo>
                    <a:pt x="325" y="665"/>
                    <a:pt x="320" y="668"/>
                    <a:pt x="318" y="670"/>
                  </a:cubicBezTo>
                  <a:cubicBezTo>
                    <a:pt x="317" y="671"/>
                    <a:pt x="317" y="671"/>
                    <a:pt x="318" y="671"/>
                  </a:cubicBezTo>
                  <a:cubicBezTo>
                    <a:pt x="318" y="673"/>
                    <a:pt x="316" y="672"/>
                    <a:pt x="314" y="673"/>
                  </a:cubicBezTo>
                  <a:cubicBezTo>
                    <a:pt x="313" y="673"/>
                    <a:pt x="314" y="675"/>
                    <a:pt x="313" y="676"/>
                  </a:cubicBezTo>
                  <a:cubicBezTo>
                    <a:pt x="312" y="676"/>
                    <a:pt x="310" y="673"/>
                    <a:pt x="310" y="676"/>
                  </a:cubicBezTo>
                  <a:cubicBezTo>
                    <a:pt x="310" y="677"/>
                    <a:pt x="308" y="676"/>
                    <a:pt x="307" y="677"/>
                  </a:cubicBezTo>
                  <a:cubicBezTo>
                    <a:pt x="305" y="678"/>
                    <a:pt x="305" y="682"/>
                    <a:pt x="301" y="681"/>
                  </a:cubicBezTo>
                  <a:cubicBezTo>
                    <a:pt x="300" y="689"/>
                    <a:pt x="301" y="701"/>
                    <a:pt x="303" y="712"/>
                  </a:cubicBezTo>
                  <a:cubicBezTo>
                    <a:pt x="302" y="713"/>
                    <a:pt x="300" y="714"/>
                    <a:pt x="300" y="712"/>
                  </a:cubicBezTo>
                  <a:cubicBezTo>
                    <a:pt x="298" y="712"/>
                    <a:pt x="299" y="714"/>
                    <a:pt x="299" y="715"/>
                  </a:cubicBezTo>
                  <a:cubicBezTo>
                    <a:pt x="297" y="716"/>
                    <a:pt x="295" y="714"/>
                    <a:pt x="294" y="716"/>
                  </a:cubicBezTo>
                  <a:cubicBezTo>
                    <a:pt x="294" y="718"/>
                    <a:pt x="289" y="718"/>
                    <a:pt x="287" y="721"/>
                  </a:cubicBezTo>
                  <a:cubicBezTo>
                    <a:pt x="287" y="729"/>
                    <a:pt x="287" y="729"/>
                    <a:pt x="287" y="729"/>
                  </a:cubicBezTo>
                  <a:cubicBezTo>
                    <a:pt x="284" y="729"/>
                    <a:pt x="286" y="734"/>
                    <a:pt x="285" y="736"/>
                  </a:cubicBezTo>
                  <a:cubicBezTo>
                    <a:pt x="284" y="737"/>
                    <a:pt x="282" y="737"/>
                    <a:pt x="282" y="737"/>
                  </a:cubicBezTo>
                  <a:cubicBezTo>
                    <a:pt x="281" y="740"/>
                    <a:pt x="281" y="742"/>
                    <a:pt x="279" y="744"/>
                  </a:cubicBezTo>
                  <a:cubicBezTo>
                    <a:pt x="279" y="745"/>
                    <a:pt x="279" y="747"/>
                    <a:pt x="279" y="747"/>
                  </a:cubicBezTo>
                  <a:cubicBezTo>
                    <a:pt x="279" y="748"/>
                    <a:pt x="276" y="747"/>
                    <a:pt x="276" y="747"/>
                  </a:cubicBezTo>
                  <a:cubicBezTo>
                    <a:pt x="276" y="748"/>
                    <a:pt x="277" y="751"/>
                    <a:pt x="276" y="751"/>
                  </a:cubicBezTo>
                  <a:cubicBezTo>
                    <a:pt x="276" y="752"/>
                    <a:pt x="274" y="751"/>
                    <a:pt x="273" y="751"/>
                  </a:cubicBezTo>
                  <a:cubicBezTo>
                    <a:pt x="273" y="752"/>
                    <a:pt x="274" y="754"/>
                    <a:pt x="273" y="754"/>
                  </a:cubicBezTo>
                  <a:cubicBezTo>
                    <a:pt x="273" y="755"/>
                    <a:pt x="271" y="754"/>
                    <a:pt x="271" y="754"/>
                  </a:cubicBezTo>
                  <a:cubicBezTo>
                    <a:pt x="270" y="755"/>
                    <a:pt x="268" y="757"/>
                    <a:pt x="268" y="758"/>
                  </a:cubicBezTo>
                  <a:cubicBezTo>
                    <a:pt x="268" y="760"/>
                    <a:pt x="266" y="759"/>
                    <a:pt x="265" y="760"/>
                  </a:cubicBezTo>
                  <a:cubicBezTo>
                    <a:pt x="265" y="760"/>
                    <a:pt x="265" y="762"/>
                    <a:pt x="265" y="763"/>
                  </a:cubicBezTo>
                  <a:cubicBezTo>
                    <a:pt x="264" y="763"/>
                    <a:pt x="263" y="762"/>
                    <a:pt x="262" y="763"/>
                  </a:cubicBezTo>
                  <a:cubicBezTo>
                    <a:pt x="261" y="763"/>
                    <a:pt x="260" y="765"/>
                    <a:pt x="259" y="765"/>
                  </a:cubicBezTo>
                  <a:cubicBezTo>
                    <a:pt x="259" y="766"/>
                    <a:pt x="257" y="768"/>
                    <a:pt x="257" y="768"/>
                  </a:cubicBezTo>
                  <a:cubicBezTo>
                    <a:pt x="256" y="769"/>
                    <a:pt x="252" y="770"/>
                    <a:pt x="252" y="770"/>
                  </a:cubicBezTo>
                  <a:cubicBezTo>
                    <a:pt x="251" y="769"/>
                    <a:pt x="251" y="769"/>
                    <a:pt x="250" y="770"/>
                  </a:cubicBezTo>
                  <a:cubicBezTo>
                    <a:pt x="248" y="771"/>
                    <a:pt x="247" y="770"/>
                    <a:pt x="244" y="771"/>
                  </a:cubicBezTo>
                  <a:cubicBezTo>
                    <a:pt x="243" y="771"/>
                    <a:pt x="234" y="775"/>
                    <a:pt x="231" y="771"/>
                  </a:cubicBezTo>
                  <a:cubicBezTo>
                    <a:pt x="229" y="771"/>
                    <a:pt x="231" y="773"/>
                    <a:pt x="231" y="772"/>
                  </a:cubicBezTo>
                  <a:cubicBezTo>
                    <a:pt x="229" y="776"/>
                    <a:pt x="226" y="773"/>
                    <a:pt x="222" y="774"/>
                  </a:cubicBezTo>
                  <a:cubicBezTo>
                    <a:pt x="220" y="774"/>
                    <a:pt x="221" y="775"/>
                    <a:pt x="222" y="775"/>
                  </a:cubicBezTo>
                  <a:cubicBezTo>
                    <a:pt x="220" y="777"/>
                    <a:pt x="213" y="774"/>
                    <a:pt x="209" y="774"/>
                  </a:cubicBezTo>
                  <a:cubicBezTo>
                    <a:pt x="209" y="767"/>
                    <a:pt x="203" y="763"/>
                    <a:pt x="206" y="757"/>
                  </a:cubicBezTo>
                  <a:cubicBezTo>
                    <a:pt x="203" y="754"/>
                    <a:pt x="200" y="752"/>
                    <a:pt x="200" y="746"/>
                  </a:cubicBezTo>
                  <a:cubicBezTo>
                    <a:pt x="196" y="750"/>
                    <a:pt x="200" y="748"/>
                    <a:pt x="198" y="742"/>
                  </a:cubicBezTo>
                  <a:cubicBezTo>
                    <a:pt x="196" y="735"/>
                    <a:pt x="187" y="730"/>
                    <a:pt x="189" y="722"/>
                  </a:cubicBezTo>
                  <a:cubicBezTo>
                    <a:pt x="188" y="721"/>
                    <a:pt x="188" y="725"/>
                    <a:pt x="188" y="725"/>
                  </a:cubicBezTo>
                  <a:cubicBezTo>
                    <a:pt x="185" y="724"/>
                    <a:pt x="188" y="715"/>
                    <a:pt x="185" y="719"/>
                  </a:cubicBezTo>
                  <a:cubicBezTo>
                    <a:pt x="183" y="717"/>
                    <a:pt x="183" y="712"/>
                    <a:pt x="184" y="709"/>
                  </a:cubicBezTo>
                  <a:cubicBezTo>
                    <a:pt x="184" y="705"/>
                    <a:pt x="185" y="702"/>
                    <a:pt x="182" y="697"/>
                  </a:cubicBezTo>
                  <a:cubicBezTo>
                    <a:pt x="183" y="695"/>
                    <a:pt x="179" y="696"/>
                    <a:pt x="178" y="695"/>
                  </a:cubicBezTo>
                  <a:cubicBezTo>
                    <a:pt x="177" y="694"/>
                    <a:pt x="182" y="691"/>
                    <a:pt x="175" y="693"/>
                  </a:cubicBezTo>
                  <a:cubicBezTo>
                    <a:pt x="175" y="692"/>
                    <a:pt x="176" y="689"/>
                    <a:pt x="175" y="688"/>
                  </a:cubicBezTo>
                  <a:cubicBezTo>
                    <a:pt x="175" y="688"/>
                    <a:pt x="173" y="689"/>
                    <a:pt x="172" y="688"/>
                  </a:cubicBezTo>
                  <a:cubicBezTo>
                    <a:pt x="172" y="688"/>
                    <a:pt x="176" y="683"/>
                    <a:pt x="171" y="684"/>
                  </a:cubicBezTo>
                  <a:cubicBezTo>
                    <a:pt x="171" y="682"/>
                    <a:pt x="173" y="681"/>
                    <a:pt x="172" y="678"/>
                  </a:cubicBezTo>
                  <a:cubicBezTo>
                    <a:pt x="170" y="677"/>
                    <a:pt x="173" y="672"/>
                    <a:pt x="168" y="673"/>
                  </a:cubicBezTo>
                  <a:cubicBezTo>
                    <a:pt x="168" y="660"/>
                    <a:pt x="169" y="656"/>
                    <a:pt x="175" y="648"/>
                  </a:cubicBezTo>
                  <a:cubicBezTo>
                    <a:pt x="174" y="646"/>
                    <a:pt x="177" y="640"/>
                    <a:pt x="174" y="641"/>
                  </a:cubicBezTo>
                  <a:cubicBezTo>
                    <a:pt x="174" y="638"/>
                    <a:pt x="177" y="640"/>
                    <a:pt x="178" y="639"/>
                  </a:cubicBezTo>
                  <a:cubicBezTo>
                    <a:pt x="179" y="639"/>
                    <a:pt x="178" y="636"/>
                    <a:pt x="179" y="636"/>
                  </a:cubicBezTo>
                  <a:cubicBezTo>
                    <a:pt x="179" y="634"/>
                    <a:pt x="178" y="621"/>
                    <a:pt x="177" y="625"/>
                  </a:cubicBezTo>
                  <a:cubicBezTo>
                    <a:pt x="174" y="623"/>
                    <a:pt x="175" y="619"/>
                    <a:pt x="175" y="617"/>
                  </a:cubicBezTo>
                  <a:cubicBezTo>
                    <a:pt x="175" y="613"/>
                    <a:pt x="176" y="610"/>
                    <a:pt x="175" y="607"/>
                  </a:cubicBezTo>
                  <a:cubicBezTo>
                    <a:pt x="175" y="605"/>
                    <a:pt x="173" y="606"/>
                    <a:pt x="172" y="606"/>
                  </a:cubicBezTo>
                  <a:cubicBezTo>
                    <a:pt x="172" y="605"/>
                    <a:pt x="174" y="604"/>
                    <a:pt x="174" y="603"/>
                  </a:cubicBezTo>
                  <a:cubicBezTo>
                    <a:pt x="174" y="603"/>
                    <a:pt x="172" y="602"/>
                    <a:pt x="172" y="601"/>
                  </a:cubicBezTo>
                  <a:cubicBezTo>
                    <a:pt x="172" y="598"/>
                    <a:pt x="171" y="599"/>
                    <a:pt x="170" y="597"/>
                  </a:cubicBezTo>
                  <a:cubicBezTo>
                    <a:pt x="169" y="597"/>
                    <a:pt x="170" y="595"/>
                    <a:pt x="170" y="594"/>
                  </a:cubicBezTo>
                  <a:cubicBezTo>
                    <a:pt x="169" y="594"/>
                    <a:pt x="166" y="594"/>
                    <a:pt x="167" y="593"/>
                  </a:cubicBezTo>
                  <a:cubicBezTo>
                    <a:pt x="167" y="593"/>
                    <a:pt x="168" y="593"/>
                    <a:pt x="168" y="593"/>
                  </a:cubicBezTo>
                  <a:cubicBezTo>
                    <a:pt x="166" y="590"/>
                    <a:pt x="165" y="589"/>
                    <a:pt x="161" y="587"/>
                  </a:cubicBezTo>
                  <a:cubicBezTo>
                    <a:pt x="160" y="587"/>
                    <a:pt x="161" y="586"/>
                    <a:pt x="160" y="586"/>
                  </a:cubicBezTo>
                  <a:cubicBezTo>
                    <a:pt x="158" y="586"/>
                    <a:pt x="158" y="582"/>
                    <a:pt x="156" y="583"/>
                  </a:cubicBezTo>
                  <a:cubicBezTo>
                    <a:pt x="153" y="571"/>
                    <a:pt x="156" y="561"/>
                    <a:pt x="156" y="548"/>
                  </a:cubicBezTo>
                  <a:cubicBezTo>
                    <a:pt x="155" y="545"/>
                    <a:pt x="152" y="550"/>
                    <a:pt x="153" y="544"/>
                  </a:cubicBezTo>
                  <a:cubicBezTo>
                    <a:pt x="145" y="544"/>
                    <a:pt x="138" y="543"/>
                    <a:pt x="133" y="541"/>
                  </a:cubicBezTo>
                  <a:cubicBezTo>
                    <a:pt x="135" y="533"/>
                    <a:pt x="129" y="542"/>
                    <a:pt x="130" y="534"/>
                  </a:cubicBezTo>
                  <a:cubicBezTo>
                    <a:pt x="124" y="532"/>
                    <a:pt x="123" y="531"/>
                    <a:pt x="115" y="533"/>
                  </a:cubicBezTo>
                  <a:cubicBezTo>
                    <a:pt x="114" y="533"/>
                    <a:pt x="111" y="533"/>
                    <a:pt x="109" y="534"/>
                  </a:cubicBezTo>
                  <a:cubicBezTo>
                    <a:pt x="109" y="534"/>
                    <a:pt x="105" y="536"/>
                    <a:pt x="101" y="535"/>
                  </a:cubicBezTo>
                  <a:cubicBezTo>
                    <a:pt x="103" y="539"/>
                    <a:pt x="105" y="537"/>
                    <a:pt x="98" y="538"/>
                  </a:cubicBezTo>
                  <a:cubicBezTo>
                    <a:pt x="93" y="539"/>
                    <a:pt x="90" y="541"/>
                    <a:pt x="83" y="541"/>
                  </a:cubicBezTo>
                  <a:cubicBezTo>
                    <a:pt x="80" y="541"/>
                    <a:pt x="80" y="540"/>
                    <a:pt x="78" y="540"/>
                  </a:cubicBezTo>
                  <a:cubicBezTo>
                    <a:pt x="69" y="539"/>
                    <a:pt x="60" y="544"/>
                    <a:pt x="52" y="542"/>
                  </a:cubicBezTo>
                  <a:cubicBezTo>
                    <a:pt x="52" y="538"/>
                    <a:pt x="47" y="539"/>
                    <a:pt x="45" y="538"/>
                  </a:cubicBezTo>
                  <a:cubicBezTo>
                    <a:pt x="44" y="538"/>
                    <a:pt x="45" y="536"/>
                    <a:pt x="45" y="535"/>
                  </a:cubicBezTo>
                  <a:cubicBezTo>
                    <a:pt x="44" y="535"/>
                    <a:pt x="41" y="536"/>
                    <a:pt x="41" y="535"/>
                  </a:cubicBezTo>
                  <a:cubicBezTo>
                    <a:pt x="40" y="535"/>
                    <a:pt x="41" y="533"/>
                    <a:pt x="41" y="533"/>
                  </a:cubicBezTo>
                  <a:cubicBezTo>
                    <a:pt x="39" y="532"/>
                    <a:pt x="38" y="533"/>
                    <a:pt x="38" y="531"/>
                  </a:cubicBezTo>
                  <a:cubicBezTo>
                    <a:pt x="38" y="531"/>
                    <a:pt x="35" y="529"/>
                    <a:pt x="35" y="528"/>
                  </a:cubicBezTo>
                  <a:cubicBezTo>
                    <a:pt x="34" y="528"/>
                    <a:pt x="35" y="527"/>
                    <a:pt x="34" y="527"/>
                  </a:cubicBezTo>
                  <a:cubicBezTo>
                    <a:pt x="32" y="527"/>
                    <a:pt x="33" y="525"/>
                    <a:pt x="32" y="524"/>
                  </a:cubicBezTo>
                  <a:cubicBezTo>
                    <a:pt x="31" y="523"/>
                    <a:pt x="30" y="524"/>
                    <a:pt x="29" y="523"/>
                  </a:cubicBezTo>
                  <a:cubicBezTo>
                    <a:pt x="29" y="522"/>
                    <a:pt x="30" y="521"/>
                    <a:pt x="29" y="520"/>
                  </a:cubicBezTo>
                  <a:cubicBezTo>
                    <a:pt x="28" y="519"/>
                    <a:pt x="26" y="521"/>
                    <a:pt x="26" y="519"/>
                  </a:cubicBezTo>
                  <a:cubicBezTo>
                    <a:pt x="26" y="518"/>
                    <a:pt x="28" y="516"/>
                    <a:pt x="28" y="517"/>
                  </a:cubicBezTo>
                  <a:cubicBezTo>
                    <a:pt x="26" y="512"/>
                    <a:pt x="20" y="514"/>
                    <a:pt x="21" y="509"/>
                  </a:cubicBezTo>
                  <a:cubicBezTo>
                    <a:pt x="14" y="511"/>
                    <a:pt x="17" y="503"/>
                    <a:pt x="11" y="505"/>
                  </a:cubicBezTo>
                  <a:cubicBezTo>
                    <a:pt x="12" y="503"/>
                    <a:pt x="13" y="502"/>
                    <a:pt x="12" y="500"/>
                  </a:cubicBezTo>
                  <a:cubicBezTo>
                    <a:pt x="12" y="498"/>
                    <a:pt x="9" y="499"/>
                    <a:pt x="7" y="499"/>
                  </a:cubicBezTo>
                  <a:cubicBezTo>
                    <a:pt x="8" y="496"/>
                    <a:pt x="4" y="496"/>
                    <a:pt x="4" y="495"/>
                  </a:cubicBezTo>
                  <a:cubicBezTo>
                    <a:pt x="4" y="492"/>
                    <a:pt x="6" y="493"/>
                    <a:pt x="4" y="489"/>
                  </a:cubicBezTo>
                  <a:cubicBezTo>
                    <a:pt x="4" y="488"/>
                    <a:pt x="3" y="489"/>
                    <a:pt x="3" y="488"/>
                  </a:cubicBezTo>
                  <a:cubicBezTo>
                    <a:pt x="3" y="487"/>
                    <a:pt x="1" y="483"/>
                    <a:pt x="0" y="482"/>
                  </a:cubicBezTo>
                  <a:cubicBezTo>
                    <a:pt x="0" y="480"/>
                    <a:pt x="3" y="482"/>
                    <a:pt x="4" y="481"/>
                  </a:cubicBezTo>
                  <a:cubicBezTo>
                    <a:pt x="5" y="480"/>
                    <a:pt x="4" y="476"/>
                    <a:pt x="7" y="476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7" y="451"/>
                    <a:pt x="4" y="452"/>
                    <a:pt x="4" y="451"/>
                  </a:cubicBezTo>
                  <a:cubicBezTo>
                    <a:pt x="4" y="451"/>
                    <a:pt x="5" y="449"/>
                    <a:pt x="5" y="448"/>
                  </a:cubicBezTo>
                  <a:cubicBezTo>
                    <a:pt x="6" y="446"/>
                    <a:pt x="4" y="445"/>
                    <a:pt x="4" y="443"/>
                  </a:cubicBezTo>
                  <a:cubicBezTo>
                    <a:pt x="9" y="449"/>
                    <a:pt x="4" y="433"/>
                    <a:pt x="10" y="439"/>
                  </a:cubicBezTo>
                  <a:cubicBezTo>
                    <a:pt x="11" y="437"/>
                    <a:pt x="9" y="432"/>
                    <a:pt x="11" y="430"/>
                  </a:cubicBezTo>
                  <a:cubicBezTo>
                    <a:pt x="11" y="430"/>
                    <a:pt x="14" y="430"/>
                    <a:pt x="14" y="430"/>
                  </a:cubicBezTo>
                  <a:cubicBezTo>
                    <a:pt x="14" y="429"/>
                    <a:pt x="12" y="428"/>
                    <a:pt x="12" y="426"/>
                  </a:cubicBezTo>
                  <a:cubicBezTo>
                    <a:pt x="18" y="425"/>
                    <a:pt x="17" y="417"/>
                    <a:pt x="22" y="416"/>
                  </a:cubicBezTo>
                  <a:cubicBezTo>
                    <a:pt x="22" y="411"/>
                    <a:pt x="27" y="411"/>
                    <a:pt x="26" y="406"/>
                  </a:cubicBezTo>
                  <a:cubicBezTo>
                    <a:pt x="29" y="407"/>
                    <a:pt x="29" y="405"/>
                    <a:pt x="29" y="404"/>
                  </a:cubicBezTo>
                  <a:cubicBezTo>
                    <a:pt x="38" y="403"/>
                    <a:pt x="44" y="400"/>
                    <a:pt x="43" y="389"/>
                  </a:cubicBezTo>
                  <a:cubicBezTo>
                    <a:pt x="49" y="391"/>
                    <a:pt x="44" y="382"/>
                    <a:pt x="49" y="382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51" y="374"/>
                    <a:pt x="52" y="372"/>
                    <a:pt x="55" y="373"/>
                  </a:cubicBezTo>
                  <a:cubicBezTo>
                    <a:pt x="57" y="370"/>
                    <a:pt x="59" y="368"/>
                    <a:pt x="62" y="364"/>
                  </a:cubicBezTo>
                  <a:cubicBezTo>
                    <a:pt x="62" y="363"/>
                    <a:pt x="63" y="364"/>
                    <a:pt x="63" y="363"/>
                  </a:cubicBezTo>
                  <a:cubicBezTo>
                    <a:pt x="63" y="361"/>
                    <a:pt x="67" y="361"/>
                    <a:pt x="66" y="359"/>
                  </a:cubicBezTo>
                  <a:cubicBezTo>
                    <a:pt x="72" y="360"/>
                    <a:pt x="73" y="355"/>
                    <a:pt x="78" y="356"/>
                  </a:cubicBezTo>
                  <a:cubicBezTo>
                    <a:pt x="76" y="361"/>
                    <a:pt x="85" y="356"/>
                    <a:pt x="83" y="361"/>
                  </a:cubicBezTo>
                  <a:cubicBezTo>
                    <a:pt x="85" y="358"/>
                    <a:pt x="97" y="363"/>
                    <a:pt x="97" y="357"/>
                  </a:cubicBezTo>
                  <a:cubicBezTo>
                    <a:pt x="103" y="356"/>
                    <a:pt x="109" y="355"/>
                    <a:pt x="112" y="350"/>
                  </a:cubicBezTo>
                  <a:cubicBezTo>
                    <a:pt x="114" y="350"/>
                    <a:pt x="116" y="350"/>
                    <a:pt x="116" y="349"/>
                  </a:cubicBezTo>
                  <a:cubicBezTo>
                    <a:pt x="119" y="349"/>
                    <a:pt x="119" y="350"/>
                    <a:pt x="122" y="350"/>
                  </a:cubicBezTo>
                  <a:cubicBezTo>
                    <a:pt x="125" y="350"/>
                    <a:pt x="128" y="349"/>
                    <a:pt x="130" y="349"/>
                  </a:cubicBezTo>
                  <a:cubicBezTo>
                    <a:pt x="130" y="349"/>
                    <a:pt x="131" y="350"/>
                    <a:pt x="132" y="350"/>
                  </a:cubicBezTo>
                  <a:cubicBezTo>
                    <a:pt x="135" y="350"/>
                    <a:pt x="141" y="353"/>
                    <a:pt x="147" y="352"/>
                  </a:cubicBezTo>
                  <a:cubicBezTo>
                    <a:pt x="150" y="351"/>
                    <a:pt x="154" y="347"/>
                    <a:pt x="157" y="350"/>
                  </a:cubicBezTo>
                  <a:cubicBezTo>
                    <a:pt x="159" y="353"/>
                    <a:pt x="158" y="350"/>
                    <a:pt x="163" y="350"/>
                  </a:cubicBezTo>
                  <a:cubicBezTo>
                    <a:pt x="163" y="351"/>
                    <a:pt x="164" y="352"/>
                    <a:pt x="164" y="353"/>
                  </a:cubicBezTo>
                  <a:cubicBezTo>
                    <a:pt x="164" y="353"/>
                    <a:pt x="161" y="354"/>
                    <a:pt x="161" y="354"/>
                  </a:cubicBezTo>
                  <a:cubicBezTo>
                    <a:pt x="161" y="356"/>
                    <a:pt x="162" y="355"/>
                    <a:pt x="163" y="356"/>
                  </a:cubicBezTo>
                  <a:cubicBezTo>
                    <a:pt x="163" y="357"/>
                    <a:pt x="161" y="357"/>
                    <a:pt x="161" y="357"/>
                  </a:cubicBezTo>
                  <a:cubicBezTo>
                    <a:pt x="161" y="358"/>
                    <a:pt x="163" y="359"/>
                    <a:pt x="163" y="360"/>
                  </a:cubicBezTo>
                  <a:cubicBezTo>
                    <a:pt x="162" y="364"/>
                    <a:pt x="160" y="366"/>
                    <a:pt x="164" y="371"/>
                  </a:cubicBezTo>
                  <a:cubicBezTo>
                    <a:pt x="165" y="374"/>
                    <a:pt x="166" y="370"/>
                    <a:pt x="168" y="373"/>
                  </a:cubicBezTo>
                  <a:cubicBezTo>
                    <a:pt x="168" y="374"/>
                    <a:pt x="171" y="373"/>
                    <a:pt x="171" y="374"/>
                  </a:cubicBezTo>
                  <a:cubicBezTo>
                    <a:pt x="171" y="374"/>
                    <a:pt x="171" y="377"/>
                    <a:pt x="171" y="377"/>
                  </a:cubicBezTo>
                  <a:cubicBezTo>
                    <a:pt x="172" y="378"/>
                    <a:pt x="175" y="376"/>
                    <a:pt x="175" y="378"/>
                  </a:cubicBezTo>
                  <a:cubicBezTo>
                    <a:pt x="180" y="376"/>
                    <a:pt x="183" y="382"/>
                    <a:pt x="185" y="378"/>
                  </a:cubicBezTo>
                  <a:cubicBezTo>
                    <a:pt x="187" y="378"/>
                    <a:pt x="186" y="381"/>
                    <a:pt x="186" y="381"/>
                  </a:cubicBezTo>
                  <a:cubicBezTo>
                    <a:pt x="189" y="383"/>
                    <a:pt x="190" y="381"/>
                    <a:pt x="193" y="382"/>
                  </a:cubicBezTo>
                  <a:cubicBezTo>
                    <a:pt x="194" y="383"/>
                    <a:pt x="194" y="385"/>
                    <a:pt x="195" y="385"/>
                  </a:cubicBezTo>
                  <a:cubicBezTo>
                    <a:pt x="195" y="386"/>
                    <a:pt x="197" y="385"/>
                    <a:pt x="198" y="385"/>
                  </a:cubicBezTo>
                  <a:cubicBezTo>
                    <a:pt x="199" y="387"/>
                    <a:pt x="200" y="386"/>
                    <a:pt x="202" y="387"/>
                  </a:cubicBezTo>
                  <a:cubicBezTo>
                    <a:pt x="202" y="387"/>
                    <a:pt x="203" y="389"/>
                    <a:pt x="203" y="389"/>
                  </a:cubicBezTo>
                  <a:cubicBezTo>
                    <a:pt x="204" y="390"/>
                    <a:pt x="206" y="388"/>
                    <a:pt x="207" y="388"/>
                  </a:cubicBezTo>
                  <a:cubicBezTo>
                    <a:pt x="207" y="388"/>
                    <a:pt x="208" y="389"/>
                    <a:pt x="209" y="389"/>
                  </a:cubicBezTo>
                  <a:cubicBezTo>
                    <a:pt x="210" y="390"/>
                    <a:pt x="211" y="389"/>
                    <a:pt x="212" y="389"/>
                  </a:cubicBezTo>
                  <a:cubicBezTo>
                    <a:pt x="212" y="388"/>
                    <a:pt x="214" y="388"/>
                    <a:pt x="214" y="387"/>
                  </a:cubicBezTo>
                  <a:cubicBezTo>
                    <a:pt x="214" y="387"/>
                    <a:pt x="217" y="386"/>
                    <a:pt x="216" y="385"/>
                  </a:cubicBezTo>
                  <a:cubicBezTo>
                    <a:pt x="212" y="382"/>
                    <a:pt x="220" y="383"/>
                    <a:pt x="220" y="378"/>
                  </a:cubicBezTo>
                  <a:cubicBezTo>
                    <a:pt x="224" y="379"/>
                    <a:pt x="224" y="376"/>
                    <a:pt x="229" y="377"/>
                  </a:cubicBezTo>
                  <a:cubicBezTo>
                    <a:pt x="229" y="377"/>
                    <a:pt x="230" y="378"/>
                    <a:pt x="230" y="378"/>
                  </a:cubicBezTo>
                  <a:cubicBezTo>
                    <a:pt x="232" y="379"/>
                    <a:pt x="234" y="378"/>
                    <a:pt x="236" y="378"/>
                  </a:cubicBezTo>
                  <a:cubicBezTo>
                    <a:pt x="236" y="378"/>
                    <a:pt x="238" y="381"/>
                    <a:pt x="238" y="381"/>
                  </a:cubicBezTo>
                  <a:cubicBezTo>
                    <a:pt x="239" y="381"/>
                    <a:pt x="241" y="379"/>
                    <a:pt x="243" y="380"/>
                  </a:cubicBezTo>
                  <a:cubicBezTo>
                    <a:pt x="243" y="380"/>
                    <a:pt x="242" y="382"/>
                    <a:pt x="243" y="382"/>
                  </a:cubicBezTo>
                  <a:cubicBezTo>
                    <a:pt x="244" y="383"/>
                    <a:pt x="246" y="380"/>
                    <a:pt x="248" y="381"/>
                  </a:cubicBezTo>
                  <a:cubicBezTo>
                    <a:pt x="249" y="382"/>
                    <a:pt x="245" y="383"/>
                    <a:pt x="245" y="382"/>
                  </a:cubicBezTo>
                  <a:cubicBezTo>
                    <a:pt x="246" y="385"/>
                    <a:pt x="255" y="385"/>
                    <a:pt x="259" y="385"/>
                  </a:cubicBezTo>
                  <a:cubicBezTo>
                    <a:pt x="259" y="391"/>
                    <a:pt x="271" y="389"/>
                    <a:pt x="273" y="385"/>
                  </a:cubicBezTo>
                  <a:cubicBezTo>
                    <a:pt x="274" y="387"/>
                    <a:pt x="280" y="384"/>
                    <a:pt x="282" y="385"/>
                  </a:cubicBezTo>
                  <a:cubicBezTo>
                    <a:pt x="283" y="387"/>
                    <a:pt x="282" y="385"/>
                    <a:pt x="285" y="385"/>
                  </a:cubicBezTo>
                  <a:cubicBezTo>
                    <a:pt x="287" y="386"/>
                    <a:pt x="289" y="387"/>
                    <a:pt x="292" y="387"/>
                  </a:cubicBezTo>
                  <a:cubicBezTo>
                    <a:pt x="294" y="386"/>
                    <a:pt x="295" y="384"/>
                    <a:pt x="299" y="384"/>
                  </a:cubicBezTo>
                  <a:cubicBezTo>
                    <a:pt x="300" y="381"/>
                    <a:pt x="299" y="376"/>
                    <a:pt x="303" y="375"/>
                  </a:cubicBezTo>
                  <a:cubicBezTo>
                    <a:pt x="303" y="373"/>
                    <a:pt x="301" y="373"/>
                    <a:pt x="301" y="370"/>
                  </a:cubicBezTo>
                  <a:cubicBezTo>
                    <a:pt x="306" y="370"/>
                    <a:pt x="306" y="361"/>
                    <a:pt x="310" y="366"/>
                  </a:cubicBezTo>
                  <a:cubicBezTo>
                    <a:pt x="311" y="360"/>
                    <a:pt x="308" y="359"/>
                    <a:pt x="304" y="359"/>
                  </a:cubicBezTo>
                  <a:cubicBezTo>
                    <a:pt x="305" y="357"/>
                    <a:pt x="306" y="355"/>
                    <a:pt x="306" y="353"/>
                  </a:cubicBezTo>
                  <a:cubicBezTo>
                    <a:pt x="304" y="349"/>
                    <a:pt x="296" y="352"/>
                    <a:pt x="294" y="347"/>
                  </a:cubicBezTo>
                  <a:cubicBezTo>
                    <a:pt x="292" y="349"/>
                    <a:pt x="287" y="349"/>
                    <a:pt x="286" y="352"/>
                  </a:cubicBezTo>
                  <a:cubicBezTo>
                    <a:pt x="284" y="352"/>
                    <a:pt x="285" y="349"/>
                    <a:pt x="285" y="349"/>
                  </a:cubicBezTo>
                  <a:cubicBezTo>
                    <a:pt x="282" y="347"/>
                    <a:pt x="278" y="350"/>
                    <a:pt x="275" y="349"/>
                  </a:cubicBezTo>
                  <a:cubicBezTo>
                    <a:pt x="273" y="350"/>
                    <a:pt x="273" y="352"/>
                    <a:pt x="271" y="352"/>
                  </a:cubicBezTo>
                  <a:cubicBezTo>
                    <a:pt x="267" y="352"/>
                    <a:pt x="267" y="346"/>
                    <a:pt x="261" y="347"/>
                  </a:cubicBezTo>
                  <a:cubicBezTo>
                    <a:pt x="261" y="345"/>
                    <a:pt x="259" y="344"/>
                    <a:pt x="259" y="342"/>
                  </a:cubicBezTo>
                  <a:cubicBezTo>
                    <a:pt x="258" y="342"/>
                    <a:pt x="257" y="342"/>
                    <a:pt x="257" y="340"/>
                  </a:cubicBezTo>
                  <a:cubicBezTo>
                    <a:pt x="256" y="339"/>
                    <a:pt x="254" y="338"/>
                    <a:pt x="251" y="338"/>
                  </a:cubicBezTo>
                  <a:cubicBezTo>
                    <a:pt x="254" y="334"/>
                    <a:pt x="252" y="326"/>
                    <a:pt x="251" y="322"/>
                  </a:cubicBezTo>
                  <a:cubicBezTo>
                    <a:pt x="247" y="325"/>
                    <a:pt x="243" y="319"/>
                    <a:pt x="243" y="326"/>
                  </a:cubicBezTo>
                  <a:cubicBezTo>
                    <a:pt x="238" y="324"/>
                    <a:pt x="238" y="328"/>
                    <a:pt x="234" y="325"/>
                  </a:cubicBezTo>
                  <a:cubicBezTo>
                    <a:pt x="234" y="327"/>
                    <a:pt x="234" y="327"/>
                    <a:pt x="233" y="328"/>
                  </a:cubicBezTo>
                  <a:cubicBezTo>
                    <a:pt x="234" y="329"/>
                    <a:pt x="235" y="329"/>
                    <a:pt x="236" y="331"/>
                  </a:cubicBezTo>
                  <a:cubicBezTo>
                    <a:pt x="236" y="332"/>
                    <a:pt x="235" y="334"/>
                    <a:pt x="238" y="333"/>
                  </a:cubicBezTo>
                  <a:cubicBezTo>
                    <a:pt x="237" y="338"/>
                    <a:pt x="237" y="336"/>
                    <a:pt x="240" y="339"/>
                  </a:cubicBezTo>
                  <a:cubicBezTo>
                    <a:pt x="241" y="342"/>
                    <a:pt x="238" y="341"/>
                    <a:pt x="237" y="342"/>
                  </a:cubicBezTo>
                  <a:cubicBezTo>
                    <a:pt x="237" y="342"/>
                    <a:pt x="235" y="347"/>
                    <a:pt x="234" y="346"/>
                  </a:cubicBezTo>
                  <a:cubicBezTo>
                    <a:pt x="231" y="343"/>
                    <a:pt x="234" y="350"/>
                    <a:pt x="229" y="349"/>
                  </a:cubicBezTo>
                  <a:cubicBezTo>
                    <a:pt x="228" y="348"/>
                    <a:pt x="227" y="346"/>
                    <a:pt x="226" y="346"/>
                  </a:cubicBezTo>
                  <a:cubicBezTo>
                    <a:pt x="225" y="344"/>
                    <a:pt x="227" y="343"/>
                    <a:pt x="229" y="343"/>
                  </a:cubicBezTo>
                  <a:cubicBezTo>
                    <a:pt x="227" y="341"/>
                    <a:pt x="222" y="340"/>
                    <a:pt x="226" y="336"/>
                  </a:cubicBezTo>
                  <a:cubicBezTo>
                    <a:pt x="224" y="335"/>
                    <a:pt x="221" y="337"/>
                    <a:pt x="220" y="336"/>
                  </a:cubicBezTo>
                  <a:cubicBezTo>
                    <a:pt x="219" y="335"/>
                    <a:pt x="223" y="335"/>
                    <a:pt x="223" y="335"/>
                  </a:cubicBezTo>
                  <a:cubicBezTo>
                    <a:pt x="223" y="335"/>
                    <a:pt x="219" y="331"/>
                    <a:pt x="216" y="329"/>
                  </a:cubicBezTo>
                  <a:cubicBezTo>
                    <a:pt x="217" y="323"/>
                    <a:pt x="213" y="321"/>
                    <a:pt x="213" y="315"/>
                  </a:cubicBezTo>
                  <a:cubicBezTo>
                    <a:pt x="214" y="313"/>
                    <a:pt x="209" y="315"/>
                    <a:pt x="209" y="314"/>
                  </a:cubicBezTo>
                  <a:cubicBezTo>
                    <a:pt x="209" y="313"/>
                    <a:pt x="211" y="311"/>
                    <a:pt x="210" y="311"/>
                  </a:cubicBezTo>
                  <a:cubicBezTo>
                    <a:pt x="207" y="309"/>
                    <a:pt x="207" y="311"/>
                    <a:pt x="205" y="310"/>
                  </a:cubicBezTo>
                  <a:cubicBezTo>
                    <a:pt x="204" y="309"/>
                    <a:pt x="206" y="308"/>
                    <a:pt x="206" y="307"/>
                  </a:cubicBezTo>
                  <a:cubicBezTo>
                    <a:pt x="206" y="306"/>
                    <a:pt x="204" y="308"/>
                    <a:pt x="205" y="308"/>
                  </a:cubicBezTo>
                  <a:cubicBezTo>
                    <a:pt x="203" y="308"/>
                    <a:pt x="204" y="306"/>
                    <a:pt x="203" y="305"/>
                  </a:cubicBezTo>
                  <a:cubicBezTo>
                    <a:pt x="198" y="306"/>
                    <a:pt x="198" y="302"/>
                    <a:pt x="192" y="303"/>
                  </a:cubicBezTo>
                  <a:cubicBezTo>
                    <a:pt x="192" y="301"/>
                    <a:pt x="190" y="301"/>
                    <a:pt x="189" y="300"/>
                  </a:cubicBezTo>
                  <a:cubicBezTo>
                    <a:pt x="189" y="299"/>
                    <a:pt x="190" y="297"/>
                    <a:pt x="189" y="297"/>
                  </a:cubicBezTo>
                  <a:cubicBezTo>
                    <a:pt x="189" y="296"/>
                    <a:pt x="187" y="297"/>
                    <a:pt x="186" y="297"/>
                  </a:cubicBezTo>
                  <a:cubicBezTo>
                    <a:pt x="186" y="297"/>
                    <a:pt x="186" y="291"/>
                    <a:pt x="185" y="293"/>
                  </a:cubicBezTo>
                  <a:cubicBezTo>
                    <a:pt x="184" y="294"/>
                    <a:pt x="183" y="293"/>
                    <a:pt x="182" y="291"/>
                  </a:cubicBezTo>
                  <a:cubicBezTo>
                    <a:pt x="182" y="291"/>
                    <a:pt x="180" y="290"/>
                    <a:pt x="181" y="288"/>
                  </a:cubicBezTo>
                  <a:cubicBezTo>
                    <a:pt x="176" y="289"/>
                    <a:pt x="177" y="290"/>
                    <a:pt x="172" y="288"/>
                  </a:cubicBezTo>
                  <a:cubicBezTo>
                    <a:pt x="171" y="289"/>
                    <a:pt x="171" y="291"/>
                    <a:pt x="170" y="291"/>
                  </a:cubicBezTo>
                  <a:cubicBezTo>
                    <a:pt x="168" y="295"/>
                    <a:pt x="172" y="294"/>
                    <a:pt x="172" y="297"/>
                  </a:cubicBezTo>
                  <a:cubicBezTo>
                    <a:pt x="172" y="298"/>
                    <a:pt x="175" y="301"/>
                    <a:pt x="175" y="301"/>
                  </a:cubicBezTo>
                  <a:cubicBezTo>
                    <a:pt x="176" y="302"/>
                    <a:pt x="176" y="303"/>
                    <a:pt x="178" y="303"/>
                  </a:cubicBezTo>
                  <a:cubicBezTo>
                    <a:pt x="176" y="307"/>
                    <a:pt x="181" y="306"/>
                    <a:pt x="182" y="308"/>
                  </a:cubicBezTo>
                  <a:cubicBezTo>
                    <a:pt x="183" y="309"/>
                    <a:pt x="184" y="314"/>
                    <a:pt x="185" y="312"/>
                  </a:cubicBezTo>
                  <a:cubicBezTo>
                    <a:pt x="187" y="310"/>
                    <a:pt x="185" y="313"/>
                    <a:pt x="186" y="314"/>
                  </a:cubicBezTo>
                  <a:cubicBezTo>
                    <a:pt x="188" y="315"/>
                    <a:pt x="191" y="314"/>
                    <a:pt x="192" y="318"/>
                  </a:cubicBezTo>
                  <a:cubicBezTo>
                    <a:pt x="194" y="317"/>
                    <a:pt x="194" y="319"/>
                    <a:pt x="195" y="319"/>
                  </a:cubicBezTo>
                  <a:cubicBezTo>
                    <a:pt x="196" y="319"/>
                    <a:pt x="197" y="318"/>
                    <a:pt x="196" y="318"/>
                  </a:cubicBezTo>
                  <a:cubicBezTo>
                    <a:pt x="198" y="318"/>
                    <a:pt x="198" y="322"/>
                    <a:pt x="199" y="319"/>
                  </a:cubicBezTo>
                  <a:cubicBezTo>
                    <a:pt x="202" y="319"/>
                    <a:pt x="198" y="326"/>
                    <a:pt x="203" y="324"/>
                  </a:cubicBezTo>
                  <a:cubicBezTo>
                    <a:pt x="203" y="327"/>
                    <a:pt x="197" y="324"/>
                    <a:pt x="195" y="325"/>
                  </a:cubicBezTo>
                  <a:cubicBezTo>
                    <a:pt x="196" y="326"/>
                    <a:pt x="197" y="326"/>
                    <a:pt x="198" y="328"/>
                  </a:cubicBezTo>
                  <a:cubicBezTo>
                    <a:pt x="199" y="330"/>
                    <a:pt x="195" y="335"/>
                    <a:pt x="198" y="335"/>
                  </a:cubicBezTo>
                  <a:cubicBezTo>
                    <a:pt x="196" y="337"/>
                    <a:pt x="193" y="337"/>
                    <a:pt x="191" y="338"/>
                  </a:cubicBezTo>
                  <a:cubicBezTo>
                    <a:pt x="193" y="337"/>
                    <a:pt x="191" y="332"/>
                    <a:pt x="193" y="332"/>
                  </a:cubicBezTo>
                  <a:cubicBezTo>
                    <a:pt x="192" y="331"/>
                    <a:pt x="193" y="328"/>
                    <a:pt x="191" y="328"/>
                  </a:cubicBezTo>
                  <a:cubicBezTo>
                    <a:pt x="188" y="328"/>
                    <a:pt x="192" y="326"/>
                    <a:pt x="188" y="324"/>
                  </a:cubicBezTo>
                  <a:cubicBezTo>
                    <a:pt x="186" y="323"/>
                    <a:pt x="183" y="323"/>
                    <a:pt x="184" y="319"/>
                  </a:cubicBezTo>
                  <a:cubicBezTo>
                    <a:pt x="178" y="321"/>
                    <a:pt x="177" y="317"/>
                    <a:pt x="172" y="317"/>
                  </a:cubicBezTo>
                  <a:cubicBezTo>
                    <a:pt x="172" y="313"/>
                    <a:pt x="169" y="312"/>
                    <a:pt x="167" y="308"/>
                  </a:cubicBezTo>
                  <a:cubicBezTo>
                    <a:pt x="166" y="307"/>
                    <a:pt x="165" y="308"/>
                    <a:pt x="165" y="307"/>
                  </a:cubicBezTo>
                  <a:cubicBezTo>
                    <a:pt x="165" y="305"/>
                    <a:pt x="163" y="306"/>
                    <a:pt x="163" y="305"/>
                  </a:cubicBezTo>
                  <a:cubicBezTo>
                    <a:pt x="162" y="305"/>
                    <a:pt x="163" y="303"/>
                    <a:pt x="163" y="303"/>
                  </a:cubicBezTo>
                  <a:cubicBezTo>
                    <a:pt x="161" y="302"/>
                    <a:pt x="158" y="303"/>
                    <a:pt x="157" y="303"/>
                  </a:cubicBezTo>
                  <a:cubicBezTo>
                    <a:pt x="156" y="302"/>
                    <a:pt x="159" y="301"/>
                    <a:pt x="160" y="301"/>
                  </a:cubicBezTo>
                  <a:cubicBezTo>
                    <a:pt x="158" y="298"/>
                    <a:pt x="150" y="298"/>
                    <a:pt x="146" y="300"/>
                  </a:cubicBezTo>
                  <a:cubicBezTo>
                    <a:pt x="145" y="301"/>
                    <a:pt x="148" y="301"/>
                    <a:pt x="149" y="301"/>
                  </a:cubicBezTo>
                  <a:cubicBezTo>
                    <a:pt x="147" y="303"/>
                    <a:pt x="146" y="301"/>
                    <a:pt x="144" y="303"/>
                  </a:cubicBezTo>
                  <a:cubicBezTo>
                    <a:pt x="141" y="304"/>
                    <a:pt x="141" y="309"/>
                    <a:pt x="139" y="308"/>
                  </a:cubicBezTo>
                  <a:cubicBezTo>
                    <a:pt x="133" y="308"/>
                    <a:pt x="132" y="303"/>
                    <a:pt x="125" y="304"/>
                  </a:cubicBezTo>
                  <a:cubicBezTo>
                    <a:pt x="123" y="305"/>
                    <a:pt x="123" y="308"/>
                    <a:pt x="119" y="307"/>
                  </a:cubicBezTo>
                  <a:cubicBezTo>
                    <a:pt x="119" y="317"/>
                    <a:pt x="119" y="317"/>
                    <a:pt x="119" y="317"/>
                  </a:cubicBezTo>
                  <a:cubicBezTo>
                    <a:pt x="115" y="319"/>
                    <a:pt x="106" y="317"/>
                    <a:pt x="108" y="325"/>
                  </a:cubicBezTo>
                  <a:cubicBezTo>
                    <a:pt x="99" y="323"/>
                    <a:pt x="106" y="331"/>
                    <a:pt x="98" y="331"/>
                  </a:cubicBezTo>
                  <a:cubicBezTo>
                    <a:pt x="98" y="332"/>
                    <a:pt x="103" y="336"/>
                    <a:pt x="99" y="336"/>
                  </a:cubicBezTo>
                  <a:cubicBezTo>
                    <a:pt x="99" y="341"/>
                    <a:pt x="97" y="336"/>
                    <a:pt x="94" y="340"/>
                  </a:cubicBezTo>
                  <a:cubicBezTo>
                    <a:pt x="94" y="342"/>
                    <a:pt x="94" y="343"/>
                    <a:pt x="95" y="343"/>
                  </a:cubicBezTo>
                  <a:cubicBezTo>
                    <a:pt x="95" y="346"/>
                    <a:pt x="90" y="344"/>
                    <a:pt x="88" y="345"/>
                  </a:cubicBezTo>
                  <a:cubicBezTo>
                    <a:pt x="87" y="345"/>
                    <a:pt x="87" y="348"/>
                    <a:pt x="85" y="349"/>
                  </a:cubicBezTo>
                  <a:cubicBezTo>
                    <a:pt x="81" y="351"/>
                    <a:pt x="74" y="348"/>
                    <a:pt x="70" y="353"/>
                  </a:cubicBezTo>
                  <a:cubicBezTo>
                    <a:pt x="68" y="352"/>
                    <a:pt x="67" y="349"/>
                    <a:pt x="66" y="347"/>
                  </a:cubicBezTo>
                  <a:cubicBezTo>
                    <a:pt x="60" y="346"/>
                    <a:pt x="53" y="349"/>
                    <a:pt x="50" y="347"/>
                  </a:cubicBezTo>
                  <a:cubicBezTo>
                    <a:pt x="51" y="342"/>
                    <a:pt x="53" y="336"/>
                    <a:pt x="49" y="333"/>
                  </a:cubicBezTo>
                  <a:cubicBezTo>
                    <a:pt x="48" y="331"/>
                    <a:pt x="51" y="330"/>
                    <a:pt x="52" y="328"/>
                  </a:cubicBezTo>
                  <a:cubicBezTo>
                    <a:pt x="53" y="324"/>
                    <a:pt x="50" y="319"/>
                    <a:pt x="53" y="317"/>
                  </a:cubicBezTo>
                  <a:cubicBezTo>
                    <a:pt x="52" y="313"/>
                    <a:pt x="52" y="309"/>
                    <a:pt x="49" y="308"/>
                  </a:cubicBezTo>
                  <a:cubicBezTo>
                    <a:pt x="50" y="307"/>
                    <a:pt x="52" y="307"/>
                    <a:pt x="52" y="304"/>
                  </a:cubicBezTo>
                  <a:cubicBezTo>
                    <a:pt x="55" y="305"/>
                    <a:pt x="64" y="301"/>
                    <a:pt x="63" y="307"/>
                  </a:cubicBezTo>
                  <a:cubicBezTo>
                    <a:pt x="66" y="304"/>
                    <a:pt x="80" y="310"/>
                    <a:pt x="83" y="307"/>
                  </a:cubicBezTo>
                  <a:cubicBezTo>
                    <a:pt x="84" y="305"/>
                    <a:pt x="83" y="306"/>
                    <a:pt x="85" y="307"/>
                  </a:cubicBezTo>
                  <a:cubicBezTo>
                    <a:pt x="85" y="307"/>
                    <a:pt x="86" y="305"/>
                    <a:pt x="87" y="305"/>
                  </a:cubicBezTo>
                  <a:cubicBezTo>
                    <a:pt x="87" y="305"/>
                    <a:pt x="87" y="307"/>
                    <a:pt x="87" y="307"/>
                  </a:cubicBezTo>
                  <a:cubicBezTo>
                    <a:pt x="91" y="306"/>
                    <a:pt x="93" y="304"/>
                    <a:pt x="94" y="300"/>
                  </a:cubicBezTo>
                  <a:cubicBezTo>
                    <a:pt x="94" y="298"/>
                    <a:pt x="97" y="291"/>
                    <a:pt x="94" y="287"/>
                  </a:cubicBezTo>
                  <a:cubicBezTo>
                    <a:pt x="92" y="285"/>
                    <a:pt x="95" y="285"/>
                    <a:pt x="92" y="281"/>
                  </a:cubicBezTo>
                  <a:cubicBezTo>
                    <a:pt x="92" y="280"/>
                    <a:pt x="90" y="280"/>
                    <a:pt x="88" y="280"/>
                  </a:cubicBezTo>
                  <a:cubicBezTo>
                    <a:pt x="89" y="279"/>
                    <a:pt x="90" y="278"/>
                    <a:pt x="90" y="276"/>
                  </a:cubicBezTo>
                  <a:cubicBezTo>
                    <a:pt x="88" y="275"/>
                    <a:pt x="87" y="277"/>
                    <a:pt x="87" y="277"/>
                  </a:cubicBezTo>
                  <a:cubicBezTo>
                    <a:pt x="85" y="277"/>
                    <a:pt x="87" y="275"/>
                    <a:pt x="85" y="274"/>
                  </a:cubicBezTo>
                  <a:cubicBezTo>
                    <a:pt x="84" y="274"/>
                    <a:pt x="80" y="274"/>
                    <a:pt x="78" y="273"/>
                  </a:cubicBezTo>
                  <a:cubicBezTo>
                    <a:pt x="78" y="273"/>
                    <a:pt x="78" y="272"/>
                    <a:pt x="77" y="272"/>
                  </a:cubicBezTo>
                  <a:cubicBezTo>
                    <a:pt x="75" y="272"/>
                    <a:pt x="74" y="272"/>
                    <a:pt x="74" y="270"/>
                  </a:cubicBezTo>
                  <a:cubicBezTo>
                    <a:pt x="73" y="266"/>
                    <a:pt x="77" y="269"/>
                    <a:pt x="77" y="269"/>
                  </a:cubicBezTo>
                  <a:cubicBezTo>
                    <a:pt x="81" y="267"/>
                    <a:pt x="84" y="265"/>
                    <a:pt x="92" y="266"/>
                  </a:cubicBezTo>
                  <a:cubicBezTo>
                    <a:pt x="93" y="264"/>
                    <a:pt x="91" y="263"/>
                    <a:pt x="90" y="263"/>
                  </a:cubicBezTo>
                  <a:cubicBezTo>
                    <a:pt x="91" y="259"/>
                    <a:pt x="96" y="263"/>
                    <a:pt x="98" y="263"/>
                  </a:cubicBezTo>
                  <a:cubicBezTo>
                    <a:pt x="99" y="263"/>
                    <a:pt x="102" y="260"/>
                    <a:pt x="102" y="263"/>
                  </a:cubicBezTo>
                  <a:cubicBezTo>
                    <a:pt x="105" y="261"/>
                    <a:pt x="106" y="256"/>
                    <a:pt x="111" y="256"/>
                  </a:cubicBezTo>
                  <a:cubicBezTo>
                    <a:pt x="109" y="251"/>
                    <a:pt x="115" y="254"/>
                    <a:pt x="113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22" y="248"/>
                    <a:pt x="120" y="248"/>
                    <a:pt x="119" y="248"/>
                  </a:cubicBezTo>
                  <a:cubicBezTo>
                    <a:pt x="120" y="246"/>
                    <a:pt x="123" y="247"/>
                    <a:pt x="122" y="242"/>
                  </a:cubicBezTo>
                  <a:cubicBezTo>
                    <a:pt x="126" y="242"/>
                    <a:pt x="125" y="245"/>
                    <a:pt x="127" y="242"/>
                  </a:cubicBezTo>
                  <a:cubicBezTo>
                    <a:pt x="124" y="235"/>
                    <a:pt x="130" y="238"/>
                    <a:pt x="130" y="231"/>
                  </a:cubicBezTo>
                  <a:cubicBezTo>
                    <a:pt x="132" y="231"/>
                    <a:pt x="134" y="231"/>
                    <a:pt x="136" y="231"/>
                  </a:cubicBezTo>
                  <a:cubicBezTo>
                    <a:pt x="138" y="231"/>
                    <a:pt x="138" y="229"/>
                    <a:pt x="139" y="228"/>
                  </a:cubicBezTo>
                  <a:cubicBezTo>
                    <a:pt x="140" y="228"/>
                    <a:pt x="140" y="229"/>
                    <a:pt x="140" y="230"/>
                  </a:cubicBezTo>
                  <a:cubicBezTo>
                    <a:pt x="142" y="230"/>
                    <a:pt x="141" y="228"/>
                    <a:pt x="142" y="228"/>
                  </a:cubicBezTo>
                  <a:cubicBezTo>
                    <a:pt x="143" y="228"/>
                    <a:pt x="146" y="229"/>
                    <a:pt x="147" y="228"/>
                  </a:cubicBezTo>
                  <a:cubicBezTo>
                    <a:pt x="149" y="228"/>
                    <a:pt x="150" y="224"/>
                    <a:pt x="153" y="225"/>
                  </a:cubicBezTo>
                  <a:cubicBezTo>
                    <a:pt x="152" y="222"/>
                    <a:pt x="148" y="223"/>
                    <a:pt x="149" y="218"/>
                  </a:cubicBezTo>
                  <a:cubicBezTo>
                    <a:pt x="152" y="218"/>
                    <a:pt x="150" y="216"/>
                    <a:pt x="150" y="211"/>
                  </a:cubicBezTo>
                  <a:cubicBezTo>
                    <a:pt x="150" y="208"/>
                    <a:pt x="152" y="205"/>
                    <a:pt x="151" y="202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61" y="201"/>
                    <a:pt x="154" y="198"/>
                    <a:pt x="160" y="199"/>
                  </a:cubicBezTo>
                  <a:cubicBezTo>
                    <a:pt x="160" y="200"/>
                    <a:pt x="162" y="200"/>
                    <a:pt x="163" y="200"/>
                  </a:cubicBezTo>
                  <a:cubicBezTo>
                    <a:pt x="160" y="203"/>
                    <a:pt x="160" y="200"/>
                    <a:pt x="161" y="204"/>
                  </a:cubicBezTo>
                  <a:cubicBezTo>
                    <a:pt x="162" y="207"/>
                    <a:pt x="161" y="209"/>
                    <a:pt x="164" y="209"/>
                  </a:cubicBezTo>
                  <a:cubicBezTo>
                    <a:pt x="164" y="211"/>
                    <a:pt x="164" y="213"/>
                    <a:pt x="163" y="213"/>
                  </a:cubicBezTo>
                  <a:cubicBezTo>
                    <a:pt x="162" y="215"/>
                    <a:pt x="169" y="210"/>
                    <a:pt x="171" y="214"/>
                  </a:cubicBezTo>
                  <a:cubicBezTo>
                    <a:pt x="170" y="218"/>
                    <a:pt x="162" y="215"/>
                    <a:pt x="161" y="220"/>
                  </a:cubicBezTo>
                  <a:cubicBezTo>
                    <a:pt x="160" y="223"/>
                    <a:pt x="164" y="223"/>
                    <a:pt x="165" y="224"/>
                  </a:cubicBezTo>
                  <a:cubicBezTo>
                    <a:pt x="167" y="225"/>
                    <a:pt x="167" y="227"/>
                    <a:pt x="170" y="227"/>
                  </a:cubicBezTo>
                  <a:cubicBezTo>
                    <a:pt x="168" y="224"/>
                    <a:pt x="164" y="224"/>
                    <a:pt x="171" y="224"/>
                  </a:cubicBezTo>
                  <a:cubicBezTo>
                    <a:pt x="173" y="224"/>
                    <a:pt x="175" y="224"/>
                    <a:pt x="177" y="224"/>
                  </a:cubicBezTo>
                  <a:cubicBezTo>
                    <a:pt x="179" y="224"/>
                    <a:pt x="180" y="225"/>
                    <a:pt x="182" y="225"/>
                  </a:cubicBezTo>
                  <a:cubicBezTo>
                    <a:pt x="186" y="225"/>
                    <a:pt x="187" y="223"/>
                    <a:pt x="191" y="224"/>
                  </a:cubicBezTo>
                  <a:cubicBezTo>
                    <a:pt x="191" y="224"/>
                    <a:pt x="196" y="226"/>
                    <a:pt x="198" y="224"/>
                  </a:cubicBezTo>
                  <a:cubicBezTo>
                    <a:pt x="198" y="224"/>
                    <a:pt x="198" y="223"/>
                    <a:pt x="198" y="223"/>
                  </a:cubicBezTo>
                  <a:cubicBezTo>
                    <a:pt x="202" y="221"/>
                    <a:pt x="206" y="223"/>
                    <a:pt x="207" y="220"/>
                  </a:cubicBezTo>
                  <a:cubicBezTo>
                    <a:pt x="213" y="225"/>
                    <a:pt x="217" y="215"/>
                    <a:pt x="220" y="218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3" y="213"/>
                    <a:pt x="222" y="212"/>
                    <a:pt x="223" y="210"/>
                  </a:cubicBezTo>
                  <a:cubicBezTo>
                    <a:pt x="223" y="210"/>
                    <a:pt x="224" y="206"/>
                    <a:pt x="224" y="206"/>
                  </a:cubicBezTo>
                  <a:cubicBezTo>
                    <a:pt x="226" y="204"/>
                    <a:pt x="224" y="204"/>
                    <a:pt x="224" y="202"/>
                  </a:cubicBezTo>
                  <a:cubicBezTo>
                    <a:pt x="228" y="202"/>
                    <a:pt x="230" y="201"/>
                    <a:pt x="230" y="199"/>
                  </a:cubicBezTo>
                  <a:cubicBezTo>
                    <a:pt x="231" y="199"/>
                    <a:pt x="231" y="200"/>
                    <a:pt x="231" y="202"/>
                  </a:cubicBezTo>
                  <a:cubicBezTo>
                    <a:pt x="233" y="200"/>
                    <a:pt x="234" y="200"/>
                    <a:pt x="237" y="200"/>
                  </a:cubicBezTo>
                  <a:cubicBezTo>
                    <a:pt x="238" y="200"/>
                    <a:pt x="238" y="197"/>
                    <a:pt x="240" y="197"/>
                  </a:cubicBezTo>
                  <a:cubicBezTo>
                    <a:pt x="240" y="194"/>
                    <a:pt x="239" y="192"/>
                    <a:pt x="237" y="192"/>
                  </a:cubicBezTo>
                  <a:cubicBezTo>
                    <a:pt x="238" y="190"/>
                    <a:pt x="238" y="189"/>
                    <a:pt x="238" y="186"/>
                  </a:cubicBezTo>
                  <a:cubicBezTo>
                    <a:pt x="241" y="187"/>
                    <a:pt x="243" y="186"/>
                    <a:pt x="243" y="183"/>
                  </a:cubicBezTo>
                  <a:cubicBezTo>
                    <a:pt x="246" y="187"/>
                    <a:pt x="247" y="182"/>
                    <a:pt x="252" y="183"/>
                  </a:cubicBezTo>
                  <a:cubicBezTo>
                    <a:pt x="253" y="183"/>
                    <a:pt x="254" y="185"/>
                    <a:pt x="254" y="185"/>
                  </a:cubicBezTo>
                  <a:cubicBezTo>
                    <a:pt x="255" y="185"/>
                    <a:pt x="255" y="183"/>
                    <a:pt x="257" y="183"/>
                  </a:cubicBezTo>
                  <a:cubicBezTo>
                    <a:pt x="258" y="183"/>
                    <a:pt x="260" y="185"/>
                    <a:pt x="259" y="185"/>
                  </a:cubicBezTo>
                  <a:cubicBezTo>
                    <a:pt x="261" y="184"/>
                    <a:pt x="260" y="183"/>
                    <a:pt x="261" y="182"/>
                  </a:cubicBezTo>
                  <a:cubicBezTo>
                    <a:pt x="261" y="181"/>
                    <a:pt x="263" y="182"/>
                    <a:pt x="264" y="182"/>
                  </a:cubicBezTo>
                  <a:cubicBezTo>
                    <a:pt x="266" y="180"/>
                    <a:pt x="265" y="178"/>
                    <a:pt x="269" y="179"/>
                  </a:cubicBezTo>
                  <a:cubicBezTo>
                    <a:pt x="267" y="177"/>
                    <a:pt x="269" y="172"/>
                    <a:pt x="265" y="172"/>
                  </a:cubicBezTo>
                  <a:cubicBezTo>
                    <a:pt x="262" y="170"/>
                    <a:pt x="263" y="175"/>
                    <a:pt x="262" y="175"/>
                  </a:cubicBezTo>
                  <a:cubicBezTo>
                    <a:pt x="261" y="175"/>
                    <a:pt x="261" y="173"/>
                    <a:pt x="259" y="173"/>
                  </a:cubicBezTo>
                  <a:cubicBezTo>
                    <a:pt x="259" y="174"/>
                    <a:pt x="258" y="175"/>
                    <a:pt x="258" y="175"/>
                  </a:cubicBezTo>
                  <a:cubicBezTo>
                    <a:pt x="257" y="175"/>
                    <a:pt x="257" y="173"/>
                    <a:pt x="255" y="173"/>
                  </a:cubicBezTo>
                  <a:cubicBezTo>
                    <a:pt x="253" y="174"/>
                    <a:pt x="251" y="176"/>
                    <a:pt x="248" y="175"/>
                  </a:cubicBezTo>
                  <a:cubicBezTo>
                    <a:pt x="247" y="175"/>
                    <a:pt x="247" y="177"/>
                    <a:pt x="247" y="178"/>
                  </a:cubicBezTo>
                  <a:cubicBezTo>
                    <a:pt x="241" y="176"/>
                    <a:pt x="235" y="178"/>
                    <a:pt x="230" y="176"/>
                  </a:cubicBezTo>
                  <a:cubicBezTo>
                    <a:pt x="230" y="176"/>
                    <a:pt x="230" y="174"/>
                    <a:pt x="230" y="173"/>
                  </a:cubicBezTo>
                  <a:cubicBezTo>
                    <a:pt x="229" y="172"/>
                    <a:pt x="225" y="174"/>
                    <a:pt x="224" y="172"/>
                  </a:cubicBezTo>
                  <a:cubicBezTo>
                    <a:pt x="228" y="164"/>
                    <a:pt x="226" y="160"/>
                    <a:pt x="224" y="151"/>
                  </a:cubicBezTo>
                  <a:cubicBezTo>
                    <a:pt x="228" y="151"/>
                    <a:pt x="234" y="145"/>
                    <a:pt x="236" y="148"/>
                  </a:cubicBezTo>
                  <a:cubicBezTo>
                    <a:pt x="238" y="147"/>
                    <a:pt x="235" y="146"/>
                    <a:pt x="237" y="143"/>
                  </a:cubicBezTo>
                  <a:cubicBezTo>
                    <a:pt x="241" y="143"/>
                    <a:pt x="242" y="135"/>
                    <a:pt x="243" y="133"/>
                  </a:cubicBezTo>
                  <a:cubicBezTo>
                    <a:pt x="243" y="133"/>
                    <a:pt x="245" y="133"/>
                    <a:pt x="245" y="133"/>
                  </a:cubicBezTo>
                  <a:cubicBezTo>
                    <a:pt x="246" y="130"/>
                    <a:pt x="240" y="129"/>
                    <a:pt x="243" y="126"/>
                  </a:cubicBezTo>
                  <a:cubicBezTo>
                    <a:pt x="241" y="127"/>
                    <a:pt x="237" y="125"/>
                    <a:pt x="234" y="126"/>
                  </a:cubicBezTo>
                  <a:cubicBezTo>
                    <a:pt x="231" y="126"/>
                    <a:pt x="228" y="129"/>
                    <a:pt x="224" y="129"/>
                  </a:cubicBezTo>
                  <a:cubicBezTo>
                    <a:pt x="222" y="127"/>
                    <a:pt x="222" y="137"/>
                    <a:pt x="223" y="134"/>
                  </a:cubicBezTo>
                  <a:cubicBezTo>
                    <a:pt x="222" y="137"/>
                    <a:pt x="221" y="133"/>
                    <a:pt x="220" y="134"/>
                  </a:cubicBezTo>
                  <a:cubicBezTo>
                    <a:pt x="219" y="136"/>
                    <a:pt x="221" y="138"/>
                    <a:pt x="220" y="140"/>
                  </a:cubicBezTo>
                  <a:cubicBezTo>
                    <a:pt x="220" y="140"/>
                    <a:pt x="216" y="143"/>
                    <a:pt x="214" y="145"/>
                  </a:cubicBezTo>
                  <a:cubicBezTo>
                    <a:pt x="211" y="150"/>
                    <a:pt x="211" y="153"/>
                    <a:pt x="205" y="152"/>
                  </a:cubicBezTo>
                  <a:cubicBezTo>
                    <a:pt x="204" y="154"/>
                    <a:pt x="207" y="156"/>
                    <a:pt x="205" y="157"/>
                  </a:cubicBezTo>
                  <a:cubicBezTo>
                    <a:pt x="203" y="157"/>
                    <a:pt x="204" y="159"/>
                    <a:pt x="203" y="159"/>
                  </a:cubicBezTo>
                  <a:cubicBezTo>
                    <a:pt x="203" y="160"/>
                    <a:pt x="201" y="159"/>
                    <a:pt x="200" y="159"/>
                  </a:cubicBezTo>
                  <a:cubicBezTo>
                    <a:pt x="200" y="160"/>
                    <a:pt x="201" y="162"/>
                    <a:pt x="200" y="162"/>
                  </a:cubicBezTo>
                  <a:cubicBezTo>
                    <a:pt x="200" y="162"/>
                    <a:pt x="199" y="162"/>
                    <a:pt x="199" y="162"/>
                  </a:cubicBezTo>
                  <a:cubicBezTo>
                    <a:pt x="198" y="164"/>
                    <a:pt x="200" y="168"/>
                    <a:pt x="198" y="168"/>
                  </a:cubicBezTo>
                  <a:cubicBezTo>
                    <a:pt x="198" y="169"/>
                    <a:pt x="202" y="170"/>
                    <a:pt x="199" y="171"/>
                  </a:cubicBezTo>
                  <a:cubicBezTo>
                    <a:pt x="201" y="172"/>
                    <a:pt x="202" y="175"/>
                    <a:pt x="206" y="175"/>
                  </a:cubicBezTo>
                  <a:cubicBezTo>
                    <a:pt x="206" y="177"/>
                    <a:pt x="207" y="178"/>
                    <a:pt x="209" y="179"/>
                  </a:cubicBezTo>
                  <a:cubicBezTo>
                    <a:pt x="208" y="180"/>
                    <a:pt x="207" y="181"/>
                    <a:pt x="206" y="182"/>
                  </a:cubicBezTo>
                  <a:cubicBezTo>
                    <a:pt x="205" y="183"/>
                    <a:pt x="206" y="185"/>
                    <a:pt x="205" y="186"/>
                  </a:cubicBezTo>
                  <a:cubicBezTo>
                    <a:pt x="203" y="187"/>
                    <a:pt x="202" y="188"/>
                    <a:pt x="199" y="187"/>
                  </a:cubicBezTo>
                  <a:cubicBezTo>
                    <a:pt x="198" y="193"/>
                    <a:pt x="194" y="195"/>
                    <a:pt x="195" y="203"/>
                  </a:cubicBezTo>
                  <a:cubicBezTo>
                    <a:pt x="190" y="201"/>
                    <a:pt x="190" y="210"/>
                    <a:pt x="186" y="210"/>
                  </a:cubicBezTo>
                  <a:cubicBezTo>
                    <a:pt x="186" y="210"/>
                    <a:pt x="185" y="210"/>
                    <a:pt x="185" y="210"/>
                  </a:cubicBezTo>
                  <a:cubicBezTo>
                    <a:pt x="183" y="210"/>
                    <a:pt x="185" y="212"/>
                    <a:pt x="184" y="213"/>
                  </a:cubicBezTo>
                  <a:cubicBezTo>
                    <a:pt x="181" y="214"/>
                    <a:pt x="178" y="211"/>
                    <a:pt x="177" y="214"/>
                  </a:cubicBezTo>
                  <a:cubicBezTo>
                    <a:pt x="174" y="214"/>
                    <a:pt x="176" y="208"/>
                    <a:pt x="175" y="206"/>
                  </a:cubicBezTo>
                  <a:cubicBezTo>
                    <a:pt x="174" y="205"/>
                    <a:pt x="174" y="202"/>
                    <a:pt x="172" y="202"/>
                  </a:cubicBezTo>
                  <a:cubicBezTo>
                    <a:pt x="169" y="201"/>
                    <a:pt x="174" y="197"/>
                    <a:pt x="168" y="197"/>
                  </a:cubicBezTo>
                  <a:cubicBezTo>
                    <a:pt x="171" y="194"/>
                    <a:pt x="166" y="193"/>
                    <a:pt x="165" y="192"/>
                  </a:cubicBezTo>
                  <a:cubicBezTo>
                    <a:pt x="165" y="191"/>
                    <a:pt x="167" y="190"/>
                    <a:pt x="167" y="189"/>
                  </a:cubicBezTo>
                  <a:cubicBezTo>
                    <a:pt x="167" y="185"/>
                    <a:pt x="163" y="183"/>
                    <a:pt x="160" y="180"/>
                  </a:cubicBezTo>
                  <a:cubicBezTo>
                    <a:pt x="155" y="182"/>
                    <a:pt x="157" y="189"/>
                    <a:pt x="150" y="187"/>
                  </a:cubicBezTo>
                  <a:cubicBezTo>
                    <a:pt x="150" y="189"/>
                    <a:pt x="152" y="189"/>
                    <a:pt x="153" y="189"/>
                  </a:cubicBezTo>
                  <a:cubicBezTo>
                    <a:pt x="153" y="190"/>
                    <a:pt x="151" y="190"/>
                    <a:pt x="150" y="190"/>
                  </a:cubicBezTo>
                  <a:cubicBezTo>
                    <a:pt x="147" y="190"/>
                    <a:pt x="149" y="195"/>
                    <a:pt x="146" y="195"/>
                  </a:cubicBezTo>
                  <a:cubicBezTo>
                    <a:pt x="139" y="196"/>
                    <a:pt x="141" y="189"/>
                    <a:pt x="135" y="190"/>
                  </a:cubicBezTo>
                  <a:cubicBezTo>
                    <a:pt x="135" y="189"/>
                    <a:pt x="136" y="189"/>
                    <a:pt x="137" y="189"/>
                  </a:cubicBezTo>
                  <a:cubicBezTo>
                    <a:pt x="139" y="185"/>
                    <a:pt x="133" y="182"/>
                    <a:pt x="137" y="180"/>
                  </a:cubicBezTo>
                  <a:cubicBezTo>
                    <a:pt x="136" y="179"/>
                    <a:pt x="135" y="178"/>
                    <a:pt x="133" y="178"/>
                  </a:cubicBezTo>
                  <a:cubicBezTo>
                    <a:pt x="132" y="176"/>
                    <a:pt x="135" y="175"/>
                    <a:pt x="135" y="175"/>
                  </a:cubicBezTo>
                  <a:cubicBezTo>
                    <a:pt x="135" y="173"/>
                    <a:pt x="132" y="173"/>
                    <a:pt x="132" y="172"/>
                  </a:cubicBezTo>
                  <a:cubicBezTo>
                    <a:pt x="132" y="171"/>
                    <a:pt x="134" y="163"/>
                    <a:pt x="132" y="168"/>
                  </a:cubicBezTo>
                  <a:cubicBezTo>
                    <a:pt x="129" y="167"/>
                    <a:pt x="131" y="165"/>
                    <a:pt x="133" y="165"/>
                  </a:cubicBezTo>
                  <a:cubicBezTo>
                    <a:pt x="130" y="160"/>
                    <a:pt x="138" y="159"/>
                    <a:pt x="135" y="158"/>
                  </a:cubicBezTo>
                  <a:cubicBezTo>
                    <a:pt x="135" y="156"/>
                    <a:pt x="139" y="158"/>
                    <a:pt x="139" y="155"/>
                  </a:cubicBezTo>
                  <a:cubicBezTo>
                    <a:pt x="139" y="153"/>
                    <a:pt x="140" y="155"/>
                    <a:pt x="140" y="155"/>
                  </a:cubicBezTo>
                  <a:cubicBezTo>
                    <a:pt x="141" y="154"/>
                    <a:pt x="141" y="153"/>
                    <a:pt x="143" y="152"/>
                  </a:cubicBezTo>
                  <a:cubicBezTo>
                    <a:pt x="145" y="152"/>
                    <a:pt x="144" y="150"/>
                    <a:pt x="144" y="148"/>
                  </a:cubicBezTo>
                  <a:cubicBezTo>
                    <a:pt x="147" y="149"/>
                    <a:pt x="149" y="148"/>
                    <a:pt x="149" y="145"/>
                  </a:cubicBezTo>
                  <a:cubicBezTo>
                    <a:pt x="153" y="144"/>
                    <a:pt x="150" y="150"/>
                    <a:pt x="156" y="148"/>
                  </a:cubicBezTo>
                  <a:cubicBezTo>
                    <a:pt x="156" y="147"/>
                    <a:pt x="154" y="147"/>
                    <a:pt x="153" y="147"/>
                  </a:cubicBezTo>
                  <a:cubicBezTo>
                    <a:pt x="157" y="144"/>
                    <a:pt x="161" y="145"/>
                    <a:pt x="164" y="141"/>
                  </a:cubicBezTo>
                  <a:cubicBezTo>
                    <a:pt x="164" y="141"/>
                    <a:pt x="164" y="139"/>
                    <a:pt x="164" y="138"/>
                  </a:cubicBezTo>
                  <a:cubicBezTo>
                    <a:pt x="164" y="138"/>
                    <a:pt x="166" y="139"/>
                    <a:pt x="167" y="138"/>
                  </a:cubicBezTo>
                  <a:cubicBezTo>
                    <a:pt x="167" y="137"/>
                    <a:pt x="166" y="135"/>
                    <a:pt x="167" y="134"/>
                  </a:cubicBezTo>
                  <a:cubicBezTo>
                    <a:pt x="167" y="133"/>
                    <a:pt x="171" y="132"/>
                    <a:pt x="171" y="131"/>
                  </a:cubicBezTo>
                  <a:cubicBezTo>
                    <a:pt x="172" y="130"/>
                    <a:pt x="170" y="127"/>
                    <a:pt x="171" y="126"/>
                  </a:cubicBezTo>
                  <a:cubicBezTo>
                    <a:pt x="171" y="125"/>
                    <a:pt x="173" y="128"/>
                    <a:pt x="174" y="127"/>
                  </a:cubicBezTo>
                  <a:cubicBezTo>
                    <a:pt x="173" y="128"/>
                    <a:pt x="176" y="120"/>
                    <a:pt x="175" y="120"/>
                  </a:cubicBezTo>
                  <a:cubicBezTo>
                    <a:pt x="178" y="124"/>
                    <a:pt x="179" y="118"/>
                    <a:pt x="182" y="117"/>
                  </a:cubicBezTo>
                  <a:cubicBezTo>
                    <a:pt x="182" y="115"/>
                    <a:pt x="185" y="114"/>
                    <a:pt x="182" y="113"/>
                  </a:cubicBezTo>
                  <a:cubicBezTo>
                    <a:pt x="182" y="110"/>
                    <a:pt x="186" y="113"/>
                    <a:pt x="186" y="109"/>
                  </a:cubicBezTo>
                  <a:cubicBezTo>
                    <a:pt x="187" y="107"/>
                    <a:pt x="189" y="108"/>
                    <a:pt x="191" y="108"/>
                  </a:cubicBezTo>
                  <a:cubicBezTo>
                    <a:pt x="191" y="106"/>
                    <a:pt x="190" y="105"/>
                    <a:pt x="189" y="105"/>
                  </a:cubicBezTo>
                  <a:cubicBezTo>
                    <a:pt x="193" y="102"/>
                    <a:pt x="196" y="101"/>
                    <a:pt x="199" y="101"/>
                  </a:cubicBezTo>
                  <a:cubicBezTo>
                    <a:pt x="201" y="99"/>
                    <a:pt x="199" y="98"/>
                    <a:pt x="200" y="95"/>
                  </a:cubicBezTo>
                  <a:cubicBezTo>
                    <a:pt x="202" y="94"/>
                    <a:pt x="205" y="93"/>
                    <a:pt x="205" y="91"/>
                  </a:cubicBezTo>
                  <a:cubicBezTo>
                    <a:pt x="205" y="87"/>
                    <a:pt x="209" y="92"/>
                    <a:pt x="209" y="86"/>
                  </a:cubicBezTo>
                  <a:cubicBezTo>
                    <a:pt x="214" y="85"/>
                    <a:pt x="220" y="89"/>
                    <a:pt x="220" y="81"/>
                  </a:cubicBezTo>
                  <a:cubicBezTo>
                    <a:pt x="223" y="83"/>
                    <a:pt x="229" y="79"/>
                    <a:pt x="233" y="82"/>
                  </a:cubicBezTo>
                  <a:cubicBezTo>
                    <a:pt x="234" y="81"/>
                    <a:pt x="235" y="80"/>
                    <a:pt x="236" y="78"/>
                  </a:cubicBezTo>
                  <a:cubicBezTo>
                    <a:pt x="240" y="76"/>
                    <a:pt x="243" y="82"/>
                    <a:pt x="243" y="77"/>
                  </a:cubicBezTo>
                  <a:cubicBezTo>
                    <a:pt x="245" y="77"/>
                    <a:pt x="245" y="80"/>
                    <a:pt x="248" y="81"/>
                  </a:cubicBezTo>
                  <a:cubicBezTo>
                    <a:pt x="250" y="80"/>
                    <a:pt x="249" y="76"/>
                    <a:pt x="254" y="78"/>
                  </a:cubicBezTo>
                  <a:cubicBezTo>
                    <a:pt x="254" y="80"/>
                    <a:pt x="252" y="80"/>
                    <a:pt x="252" y="82"/>
                  </a:cubicBezTo>
                  <a:cubicBezTo>
                    <a:pt x="253" y="83"/>
                    <a:pt x="260" y="76"/>
                    <a:pt x="264" y="79"/>
                  </a:cubicBezTo>
                  <a:cubicBezTo>
                    <a:pt x="265" y="81"/>
                    <a:pt x="264" y="79"/>
                    <a:pt x="266" y="79"/>
                  </a:cubicBezTo>
                  <a:cubicBezTo>
                    <a:pt x="269" y="80"/>
                    <a:pt x="272" y="82"/>
                    <a:pt x="276" y="81"/>
                  </a:cubicBezTo>
                  <a:cubicBezTo>
                    <a:pt x="276" y="82"/>
                    <a:pt x="277" y="84"/>
                    <a:pt x="276" y="85"/>
                  </a:cubicBezTo>
                  <a:cubicBezTo>
                    <a:pt x="276" y="86"/>
                    <a:pt x="274" y="85"/>
                    <a:pt x="273" y="85"/>
                  </a:cubicBezTo>
                  <a:cubicBezTo>
                    <a:pt x="272" y="86"/>
                    <a:pt x="273" y="89"/>
                    <a:pt x="271" y="88"/>
                  </a:cubicBezTo>
                  <a:cubicBezTo>
                    <a:pt x="273" y="91"/>
                    <a:pt x="282" y="89"/>
                    <a:pt x="285" y="88"/>
                  </a:cubicBezTo>
                  <a:cubicBezTo>
                    <a:pt x="288" y="86"/>
                    <a:pt x="287" y="90"/>
                    <a:pt x="287" y="91"/>
                  </a:cubicBezTo>
                  <a:cubicBezTo>
                    <a:pt x="289" y="92"/>
                    <a:pt x="292" y="90"/>
                    <a:pt x="292" y="92"/>
                  </a:cubicBezTo>
                  <a:cubicBezTo>
                    <a:pt x="302" y="90"/>
                    <a:pt x="304" y="98"/>
                    <a:pt x="310" y="95"/>
                  </a:cubicBezTo>
                  <a:cubicBezTo>
                    <a:pt x="309" y="99"/>
                    <a:pt x="314" y="97"/>
                    <a:pt x="314" y="101"/>
                  </a:cubicBezTo>
                  <a:cubicBezTo>
                    <a:pt x="318" y="101"/>
                    <a:pt x="323" y="100"/>
                    <a:pt x="320" y="103"/>
                  </a:cubicBezTo>
                  <a:cubicBezTo>
                    <a:pt x="323" y="104"/>
                    <a:pt x="326" y="104"/>
                    <a:pt x="328" y="105"/>
                  </a:cubicBezTo>
                  <a:cubicBezTo>
                    <a:pt x="328" y="105"/>
                    <a:pt x="328" y="107"/>
                    <a:pt x="328" y="108"/>
                  </a:cubicBezTo>
                  <a:cubicBezTo>
                    <a:pt x="329" y="108"/>
                    <a:pt x="332" y="107"/>
                    <a:pt x="332" y="108"/>
                  </a:cubicBezTo>
                  <a:cubicBezTo>
                    <a:pt x="334" y="113"/>
                    <a:pt x="334" y="115"/>
                    <a:pt x="332" y="120"/>
                  </a:cubicBezTo>
                  <a:cubicBezTo>
                    <a:pt x="330" y="117"/>
                    <a:pt x="327" y="121"/>
                    <a:pt x="324" y="122"/>
                  </a:cubicBezTo>
                  <a:cubicBezTo>
                    <a:pt x="320" y="122"/>
                    <a:pt x="315" y="117"/>
                    <a:pt x="311" y="122"/>
                  </a:cubicBezTo>
                  <a:cubicBezTo>
                    <a:pt x="310" y="122"/>
                    <a:pt x="311" y="119"/>
                    <a:pt x="310" y="119"/>
                  </a:cubicBezTo>
                  <a:cubicBezTo>
                    <a:pt x="308" y="118"/>
                    <a:pt x="308" y="120"/>
                    <a:pt x="307" y="120"/>
                  </a:cubicBezTo>
                  <a:cubicBezTo>
                    <a:pt x="306" y="120"/>
                    <a:pt x="305" y="117"/>
                    <a:pt x="304" y="117"/>
                  </a:cubicBezTo>
                  <a:cubicBezTo>
                    <a:pt x="302" y="117"/>
                    <a:pt x="298" y="121"/>
                    <a:pt x="299" y="116"/>
                  </a:cubicBezTo>
                  <a:cubicBezTo>
                    <a:pt x="294" y="118"/>
                    <a:pt x="295" y="116"/>
                    <a:pt x="290" y="116"/>
                  </a:cubicBezTo>
                  <a:cubicBezTo>
                    <a:pt x="290" y="118"/>
                    <a:pt x="291" y="119"/>
                    <a:pt x="293" y="119"/>
                  </a:cubicBezTo>
                  <a:cubicBezTo>
                    <a:pt x="295" y="118"/>
                    <a:pt x="295" y="120"/>
                    <a:pt x="297" y="120"/>
                  </a:cubicBezTo>
                  <a:cubicBezTo>
                    <a:pt x="295" y="123"/>
                    <a:pt x="297" y="122"/>
                    <a:pt x="299" y="123"/>
                  </a:cubicBezTo>
                  <a:cubicBezTo>
                    <a:pt x="299" y="123"/>
                    <a:pt x="298" y="125"/>
                    <a:pt x="299" y="126"/>
                  </a:cubicBezTo>
                  <a:cubicBezTo>
                    <a:pt x="299" y="127"/>
                    <a:pt x="301" y="127"/>
                    <a:pt x="301" y="129"/>
                  </a:cubicBezTo>
                  <a:cubicBezTo>
                    <a:pt x="302" y="130"/>
                    <a:pt x="305" y="134"/>
                    <a:pt x="304" y="138"/>
                  </a:cubicBezTo>
                  <a:cubicBezTo>
                    <a:pt x="305" y="143"/>
                    <a:pt x="313" y="140"/>
                    <a:pt x="314" y="144"/>
                  </a:cubicBezTo>
                  <a:cubicBezTo>
                    <a:pt x="316" y="143"/>
                    <a:pt x="316" y="141"/>
                    <a:pt x="318" y="141"/>
                  </a:cubicBezTo>
                  <a:cubicBezTo>
                    <a:pt x="318" y="137"/>
                    <a:pt x="312" y="138"/>
                    <a:pt x="310" y="136"/>
                  </a:cubicBezTo>
                  <a:cubicBezTo>
                    <a:pt x="309" y="130"/>
                    <a:pt x="318" y="134"/>
                    <a:pt x="321" y="133"/>
                  </a:cubicBezTo>
                  <a:cubicBezTo>
                    <a:pt x="321" y="136"/>
                    <a:pt x="327" y="132"/>
                    <a:pt x="325" y="137"/>
                  </a:cubicBezTo>
                  <a:cubicBezTo>
                    <a:pt x="329" y="139"/>
                    <a:pt x="331" y="133"/>
                    <a:pt x="331" y="138"/>
                  </a:cubicBezTo>
                  <a:cubicBezTo>
                    <a:pt x="335" y="136"/>
                    <a:pt x="331" y="131"/>
                    <a:pt x="328" y="131"/>
                  </a:cubicBezTo>
                  <a:cubicBezTo>
                    <a:pt x="329" y="129"/>
                    <a:pt x="332" y="128"/>
                    <a:pt x="335" y="127"/>
                  </a:cubicBezTo>
                  <a:cubicBezTo>
                    <a:pt x="337" y="125"/>
                    <a:pt x="337" y="122"/>
                    <a:pt x="339" y="120"/>
                  </a:cubicBezTo>
                  <a:cubicBezTo>
                    <a:pt x="345" y="120"/>
                    <a:pt x="348" y="121"/>
                    <a:pt x="352" y="123"/>
                  </a:cubicBezTo>
                  <a:cubicBezTo>
                    <a:pt x="353" y="123"/>
                    <a:pt x="353" y="120"/>
                    <a:pt x="355" y="120"/>
                  </a:cubicBezTo>
                  <a:cubicBezTo>
                    <a:pt x="355" y="118"/>
                    <a:pt x="354" y="117"/>
                    <a:pt x="352" y="116"/>
                  </a:cubicBezTo>
                  <a:cubicBezTo>
                    <a:pt x="354" y="111"/>
                    <a:pt x="354" y="106"/>
                    <a:pt x="353" y="101"/>
                  </a:cubicBezTo>
                  <a:cubicBezTo>
                    <a:pt x="358" y="100"/>
                    <a:pt x="362" y="100"/>
                    <a:pt x="365" y="102"/>
                  </a:cubicBezTo>
                  <a:cubicBezTo>
                    <a:pt x="365" y="102"/>
                    <a:pt x="369" y="103"/>
                    <a:pt x="369" y="106"/>
                  </a:cubicBezTo>
                  <a:cubicBezTo>
                    <a:pt x="360" y="106"/>
                    <a:pt x="360" y="106"/>
                    <a:pt x="360" y="106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64" y="114"/>
                    <a:pt x="365" y="110"/>
                    <a:pt x="367" y="112"/>
                  </a:cubicBezTo>
                  <a:cubicBezTo>
                    <a:pt x="369" y="113"/>
                    <a:pt x="363" y="113"/>
                    <a:pt x="363" y="113"/>
                  </a:cubicBezTo>
                  <a:cubicBezTo>
                    <a:pt x="362" y="116"/>
                    <a:pt x="367" y="113"/>
                    <a:pt x="369" y="116"/>
                  </a:cubicBezTo>
                  <a:cubicBezTo>
                    <a:pt x="371" y="115"/>
                    <a:pt x="374" y="113"/>
                    <a:pt x="376" y="110"/>
                  </a:cubicBezTo>
                  <a:cubicBezTo>
                    <a:pt x="376" y="110"/>
                    <a:pt x="378" y="109"/>
                    <a:pt x="377" y="108"/>
                  </a:cubicBezTo>
                  <a:cubicBezTo>
                    <a:pt x="384" y="109"/>
                    <a:pt x="383" y="104"/>
                    <a:pt x="388" y="105"/>
                  </a:cubicBezTo>
                  <a:cubicBezTo>
                    <a:pt x="390" y="104"/>
                    <a:pt x="391" y="103"/>
                    <a:pt x="391" y="101"/>
                  </a:cubicBezTo>
                  <a:cubicBezTo>
                    <a:pt x="394" y="101"/>
                    <a:pt x="395" y="99"/>
                    <a:pt x="395" y="98"/>
                  </a:cubicBezTo>
                  <a:cubicBezTo>
                    <a:pt x="401" y="102"/>
                    <a:pt x="405" y="95"/>
                    <a:pt x="411" y="95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6" y="101"/>
                    <a:pt x="420" y="100"/>
                    <a:pt x="423" y="99"/>
                  </a:cubicBezTo>
                  <a:cubicBezTo>
                    <a:pt x="424" y="99"/>
                    <a:pt x="426" y="99"/>
                    <a:pt x="426" y="99"/>
                  </a:cubicBezTo>
                  <a:cubicBezTo>
                    <a:pt x="426" y="99"/>
                    <a:pt x="426" y="98"/>
                    <a:pt x="426" y="98"/>
                  </a:cubicBezTo>
                  <a:cubicBezTo>
                    <a:pt x="429" y="97"/>
                    <a:pt x="433" y="98"/>
                    <a:pt x="433" y="94"/>
                  </a:cubicBezTo>
                  <a:cubicBezTo>
                    <a:pt x="437" y="95"/>
                    <a:pt x="442" y="96"/>
                    <a:pt x="445" y="99"/>
                  </a:cubicBezTo>
                  <a:cubicBezTo>
                    <a:pt x="447" y="98"/>
                    <a:pt x="448" y="97"/>
                    <a:pt x="449" y="95"/>
                  </a:cubicBezTo>
                  <a:cubicBezTo>
                    <a:pt x="449" y="93"/>
                    <a:pt x="443" y="92"/>
                    <a:pt x="447" y="91"/>
                  </a:cubicBezTo>
                  <a:cubicBezTo>
                    <a:pt x="445" y="87"/>
                    <a:pt x="438" y="88"/>
                    <a:pt x="440" y="81"/>
                  </a:cubicBezTo>
                  <a:cubicBezTo>
                    <a:pt x="443" y="82"/>
                    <a:pt x="443" y="84"/>
                    <a:pt x="447" y="85"/>
                  </a:cubicBezTo>
                  <a:cubicBezTo>
                    <a:pt x="449" y="85"/>
                    <a:pt x="452" y="89"/>
                    <a:pt x="456" y="88"/>
                  </a:cubicBezTo>
                  <a:cubicBezTo>
                    <a:pt x="457" y="88"/>
                    <a:pt x="457" y="86"/>
                    <a:pt x="457" y="86"/>
                  </a:cubicBezTo>
                  <a:cubicBezTo>
                    <a:pt x="458" y="86"/>
                    <a:pt x="460" y="89"/>
                    <a:pt x="460" y="86"/>
                  </a:cubicBezTo>
                  <a:cubicBezTo>
                    <a:pt x="462" y="86"/>
                    <a:pt x="462" y="89"/>
                    <a:pt x="463" y="89"/>
                  </a:cubicBezTo>
                  <a:cubicBezTo>
                    <a:pt x="465" y="90"/>
                    <a:pt x="468" y="89"/>
                    <a:pt x="467" y="92"/>
                  </a:cubicBezTo>
                  <a:cubicBezTo>
                    <a:pt x="471" y="90"/>
                    <a:pt x="473" y="93"/>
                    <a:pt x="478" y="91"/>
                  </a:cubicBezTo>
                  <a:cubicBezTo>
                    <a:pt x="476" y="95"/>
                    <a:pt x="483" y="92"/>
                    <a:pt x="481" y="96"/>
                  </a:cubicBezTo>
                  <a:cubicBezTo>
                    <a:pt x="483" y="96"/>
                    <a:pt x="485" y="97"/>
                    <a:pt x="485" y="99"/>
                  </a:cubicBezTo>
                  <a:cubicBezTo>
                    <a:pt x="490" y="98"/>
                    <a:pt x="490" y="102"/>
                    <a:pt x="495" y="101"/>
                  </a:cubicBezTo>
                  <a:cubicBezTo>
                    <a:pt x="498" y="92"/>
                    <a:pt x="487" y="96"/>
                    <a:pt x="489" y="88"/>
                  </a:cubicBezTo>
                  <a:cubicBezTo>
                    <a:pt x="489" y="86"/>
                    <a:pt x="488" y="88"/>
                    <a:pt x="485" y="88"/>
                  </a:cubicBezTo>
                  <a:cubicBezTo>
                    <a:pt x="485" y="85"/>
                    <a:pt x="488" y="84"/>
                    <a:pt x="487" y="79"/>
                  </a:cubicBezTo>
                  <a:cubicBezTo>
                    <a:pt x="487" y="78"/>
                    <a:pt x="484" y="79"/>
                    <a:pt x="484" y="78"/>
                  </a:cubicBezTo>
                  <a:cubicBezTo>
                    <a:pt x="484" y="78"/>
                    <a:pt x="486" y="75"/>
                    <a:pt x="484" y="75"/>
                  </a:cubicBezTo>
                  <a:cubicBezTo>
                    <a:pt x="484" y="72"/>
                    <a:pt x="488" y="73"/>
                    <a:pt x="487" y="70"/>
                  </a:cubicBezTo>
                  <a:cubicBezTo>
                    <a:pt x="489" y="70"/>
                    <a:pt x="488" y="66"/>
                    <a:pt x="492" y="67"/>
                  </a:cubicBezTo>
                  <a:cubicBezTo>
                    <a:pt x="492" y="64"/>
                    <a:pt x="493" y="62"/>
                    <a:pt x="496" y="63"/>
                  </a:cubicBezTo>
                  <a:cubicBezTo>
                    <a:pt x="495" y="56"/>
                    <a:pt x="501" y="58"/>
                    <a:pt x="501" y="53"/>
                  </a:cubicBezTo>
                  <a:cubicBezTo>
                    <a:pt x="507" y="52"/>
                    <a:pt x="510" y="55"/>
                    <a:pt x="515" y="56"/>
                  </a:cubicBezTo>
                  <a:cubicBezTo>
                    <a:pt x="515" y="58"/>
                    <a:pt x="514" y="60"/>
                    <a:pt x="516" y="60"/>
                  </a:cubicBezTo>
                  <a:cubicBezTo>
                    <a:pt x="516" y="61"/>
                    <a:pt x="514" y="61"/>
                    <a:pt x="512" y="61"/>
                  </a:cubicBezTo>
                  <a:cubicBezTo>
                    <a:pt x="512" y="67"/>
                    <a:pt x="514" y="69"/>
                    <a:pt x="512" y="74"/>
                  </a:cubicBezTo>
                  <a:cubicBezTo>
                    <a:pt x="513" y="75"/>
                    <a:pt x="514" y="76"/>
                    <a:pt x="515" y="77"/>
                  </a:cubicBezTo>
                  <a:cubicBezTo>
                    <a:pt x="515" y="77"/>
                    <a:pt x="516" y="78"/>
                    <a:pt x="517" y="78"/>
                  </a:cubicBezTo>
                  <a:cubicBezTo>
                    <a:pt x="515" y="81"/>
                    <a:pt x="517" y="89"/>
                    <a:pt x="515" y="92"/>
                  </a:cubicBezTo>
                  <a:cubicBezTo>
                    <a:pt x="513" y="97"/>
                    <a:pt x="518" y="95"/>
                    <a:pt x="519" y="98"/>
                  </a:cubicBezTo>
                  <a:cubicBezTo>
                    <a:pt x="518" y="109"/>
                    <a:pt x="513" y="116"/>
                    <a:pt x="503" y="119"/>
                  </a:cubicBezTo>
                  <a:cubicBezTo>
                    <a:pt x="504" y="122"/>
                    <a:pt x="510" y="119"/>
                    <a:pt x="511" y="122"/>
                  </a:cubicBezTo>
                  <a:cubicBezTo>
                    <a:pt x="514" y="121"/>
                    <a:pt x="513" y="117"/>
                    <a:pt x="517" y="117"/>
                  </a:cubicBezTo>
                  <a:cubicBezTo>
                    <a:pt x="517" y="118"/>
                    <a:pt x="516" y="120"/>
                    <a:pt x="516" y="122"/>
                  </a:cubicBezTo>
                  <a:cubicBezTo>
                    <a:pt x="518" y="121"/>
                    <a:pt x="517" y="119"/>
                    <a:pt x="519" y="119"/>
                  </a:cubicBezTo>
                  <a:cubicBezTo>
                    <a:pt x="521" y="119"/>
                    <a:pt x="520" y="116"/>
                    <a:pt x="520" y="116"/>
                  </a:cubicBezTo>
                  <a:cubicBezTo>
                    <a:pt x="521" y="116"/>
                    <a:pt x="523" y="116"/>
                    <a:pt x="523" y="116"/>
                  </a:cubicBezTo>
                  <a:cubicBezTo>
                    <a:pt x="524" y="115"/>
                    <a:pt x="523" y="113"/>
                    <a:pt x="523" y="112"/>
                  </a:cubicBezTo>
                  <a:cubicBezTo>
                    <a:pt x="527" y="112"/>
                    <a:pt x="527" y="112"/>
                    <a:pt x="527" y="112"/>
                  </a:cubicBezTo>
                  <a:cubicBezTo>
                    <a:pt x="526" y="107"/>
                    <a:pt x="532" y="103"/>
                    <a:pt x="527" y="101"/>
                  </a:cubicBezTo>
                  <a:cubicBezTo>
                    <a:pt x="528" y="99"/>
                    <a:pt x="530" y="100"/>
                    <a:pt x="530" y="98"/>
                  </a:cubicBezTo>
                  <a:cubicBezTo>
                    <a:pt x="530" y="96"/>
                    <a:pt x="528" y="97"/>
                    <a:pt x="527" y="96"/>
                  </a:cubicBezTo>
                  <a:cubicBezTo>
                    <a:pt x="527" y="93"/>
                    <a:pt x="532" y="96"/>
                    <a:pt x="534" y="95"/>
                  </a:cubicBezTo>
                  <a:cubicBezTo>
                    <a:pt x="533" y="94"/>
                    <a:pt x="534" y="90"/>
                    <a:pt x="530" y="91"/>
                  </a:cubicBezTo>
                  <a:cubicBezTo>
                    <a:pt x="527" y="93"/>
                    <a:pt x="525" y="87"/>
                    <a:pt x="524" y="91"/>
                  </a:cubicBezTo>
                  <a:cubicBezTo>
                    <a:pt x="522" y="88"/>
                    <a:pt x="522" y="85"/>
                    <a:pt x="523" y="82"/>
                  </a:cubicBezTo>
                  <a:cubicBezTo>
                    <a:pt x="523" y="82"/>
                    <a:pt x="526" y="83"/>
                    <a:pt x="526" y="82"/>
                  </a:cubicBezTo>
                  <a:cubicBezTo>
                    <a:pt x="527" y="81"/>
                    <a:pt x="525" y="77"/>
                    <a:pt x="526" y="75"/>
                  </a:cubicBezTo>
                  <a:cubicBezTo>
                    <a:pt x="526" y="73"/>
                    <a:pt x="524" y="75"/>
                    <a:pt x="524" y="75"/>
                  </a:cubicBezTo>
                  <a:cubicBezTo>
                    <a:pt x="522" y="73"/>
                    <a:pt x="523" y="70"/>
                    <a:pt x="522" y="67"/>
                  </a:cubicBezTo>
                  <a:cubicBezTo>
                    <a:pt x="527" y="69"/>
                    <a:pt x="525" y="63"/>
                    <a:pt x="529" y="63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33" y="54"/>
                    <a:pt x="531" y="60"/>
                    <a:pt x="532" y="63"/>
                  </a:cubicBezTo>
                  <a:cubicBezTo>
                    <a:pt x="532" y="65"/>
                    <a:pt x="534" y="61"/>
                    <a:pt x="534" y="64"/>
                  </a:cubicBezTo>
                  <a:cubicBezTo>
                    <a:pt x="534" y="65"/>
                    <a:pt x="533" y="66"/>
                    <a:pt x="533" y="65"/>
                  </a:cubicBezTo>
                  <a:cubicBezTo>
                    <a:pt x="534" y="69"/>
                    <a:pt x="537" y="70"/>
                    <a:pt x="541" y="72"/>
                  </a:cubicBezTo>
                  <a:cubicBezTo>
                    <a:pt x="544" y="73"/>
                    <a:pt x="541" y="68"/>
                    <a:pt x="540" y="68"/>
                  </a:cubicBezTo>
                  <a:cubicBezTo>
                    <a:pt x="542" y="66"/>
                    <a:pt x="546" y="66"/>
                    <a:pt x="550" y="65"/>
                  </a:cubicBezTo>
                  <a:cubicBezTo>
                    <a:pt x="550" y="64"/>
                    <a:pt x="547" y="64"/>
                    <a:pt x="546" y="64"/>
                  </a:cubicBezTo>
                  <a:cubicBezTo>
                    <a:pt x="547" y="60"/>
                    <a:pt x="544" y="60"/>
                    <a:pt x="544" y="57"/>
                  </a:cubicBezTo>
                  <a:cubicBezTo>
                    <a:pt x="545" y="60"/>
                    <a:pt x="554" y="56"/>
                    <a:pt x="553" y="61"/>
                  </a:cubicBezTo>
                  <a:cubicBezTo>
                    <a:pt x="554" y="62"/>
                    <a:pt x="555" y="60"/>
                    <a:pt x="555" y="60"/>
                  </a:cubicBezTo>
                  <a:cubicBezTo>
                    <a:pt x="557" y="60"/>
                    <a:pt x="556" y="62"/>
                    <a:pt x="557" y="63"/>
                  </a:cubicBezTo>
                  <a:cubicBezTo>
                    <a:pt x="557" y="63"/>
                    <a:pt x="559" y="62"/>
                    <a:pt x="560" y="63"/>
                  </a:cubicBezTo>
                  <a:cubicBezTo>
                    <a:pt x="562" y="65"/>
                    <a:pt x="567" y="62"/>
                    <a:pt x="564" y="67"/>
                  </a:cubicBezTo>
                  <a:cubicBezTo>
                    <a:pt x="571" y="67"/>
                    <a:pt x="571" y="67"/>
                    <a:pt x="571" y="67"/>
                  </a:cubicBezTo>
                  <a:cubicBezTo>
                    <a:pt x="571" y="65"/>
                    <a:pt x="565" y="64"/>
                    <a:pt x="569" y="63"/>
                  </a:cubicBezTo>
                  <a:cubicBezTo>
                    <a:pt x="568" y="61"/>
                    <a:pt x="567" y="61"/>
                    <a:pt x="565" y="60"/>
                  </a:cubicBezTo>
                  <a:cubicBezTo>
                    <a:pt x="564" y="53"/>
                    <a:pt x="565" y="52"/>
                    <a:pt x="565" y="44"/>
                  </a:cubicBezTo>
                  <a:cubicBezTo>
                    <a:pt x="573" y="44"/>
                    <a:pt x="583" y="45"/>
                    <a:pt x="589" y="44"/>
                  </a:cubicBezTo>
                  <a:cubicBezTo>
                    <a:pt x="592" y="44"/>
                    <a:pt x="590" y="40"/>
                    <a:pt x="593" y="43"/>
                  </a:cubicBezTo>
                  <a:cubicBezTo>
                    <a:pt x="598" y="40"/>
                    <a:pt x="594" y="37"/>
                    <a:pt x="596" y="33"/>
                  </a:cubicBezTo>
                  <a:cubicBezTo>
                    <a:pt x="599" y="34"/>
                    <a:pt x="601" y="33"/>
                    <a:pt x="603" y="32"/>
                  </a:cubicBezTo>
                  <a:cubicBezTo>
                    <a:pt x="605" y="29"/>
                    <a:pt x="609" y="27"/>
                    <a:pt x="611" y="25"/>
                  </a:cubicBezTo>
                  <a:cubicBezTo>
                    <a:pt x="626" y="23"/>
                    <a:pt x="641" y="21"/>
                    <a:pt x="652" y="16"/>
                  </a:cubicBezTo>
                  <a:cubicBezTo>
                    <a:pt x="654" y="15"/>
                    <a:pt x="655" y="19"/>
                    <a:pt x="655" y="19"/>
                  </a:cubicBezTo>
                  <a:cubicBezTo>
                    <a:pt x="656" y="19"/>
                    <a:pt x="657" y="15"/>
                    <a:pt x="656" y="15"/>
                  </a:cubicBezTo>
                  <a:cubicBezTo>
                    <a:pt x="659" y="16"/>
                    <a:pt x="656" y="17"/>
                    <a:pt x="658" y="19"/>
                  </a:cubicBezTo>
                  <a:cubicBezTo>
                    <a:pt x="658" y="20"/>
                    <a:pt x="661" y="19"/>
                    <a:pt x="661" y="21"/>
                  </a:cubicBezTo>
                  <a:cubicBezTo>
                    <a:pt x="663" y="20"/>
                    <a:pt x="659" y="18"/>
                    <a:pt x="662" y="18"/>
                  </a:cubicBezTo>
                  <a:cubicBezTo>
                    <a:pt x="664" y="17"/>
                    <a:pt x="669" y="18"/>
                    <a:pt x="669" y="14"/>
                  </a:cubicBezTo>
                  <a:cubicBezTo>
                    <a:pt x="672" y="14"/>
                    <a:pt x="673" y="13"/>
                    <a:pt x="673" y="11"/>
                  </a:cubicBezTo>
                  <a:cubicBezTo>
                    <a:pt x="675" y="11"/>
                    <a:pt x="675" y="13"/>
                    <a:pt x="677" y="14"/>
                  </a:cubicBezTo>
                  <a:cubicBezTo>
                    <a:pt x="681" y="13"/>
                    <a:pt x="680" y="9"/>
                    <a:pt x="680" y="5"/>
                  </a:cubicBezTo>
                  <a:cubicBezTo>
                    <a:pt x="687" y="3"/>
                    <a:pt x="694" y="0"/>
                    <a:pt x="704" y="1"/>
                  </a:cubicBezTo>
                  <a:cubicBezTo>
                    <a:pt x="703" y="2"/>
                    <a:pt x="703" y="4"/>
                    <a:pt x="703" y="7"/>
                  </a:cubicBezTo>
                  <a:cubicBezTo>
                    <a:pt x="705" y="10"/>
                    <a:pt x="711" y="10"/>
                    <a:pt x="714" y="7"/>
                  </a:cubicBezTo>
                  <a:cubicBezTo>
                    <a:pt x="715" y="7"/>
                    <a:pt x="715" y="8"/>
                    <a:pt x="714" y="8"/>
                  </a:cubicBezTo>
                  <a:moveTo>
                    <a:pt x="1051" y="179"/>
                  </a:moveTo>
                  <a:cubicBezTo>
                    <a:pt x="1051" y="177"/>
                    <a:pt x="1048" y="178"/>
                    <a:pt x="1048" y="176"/>
                  </a:cubicBezTo>
                  <a:cubicBezTo>
                    <a:pt x="1043" y="175"/>
                    <a:pt x="1043" y="179"/>
                    <a:pt x="1048" y="178"/>
                  </a:cubicBezTo>
                  <a:cubicBezTo>
                    <a:pt x="1048" y="179"/>
                    <a:pt x="1049" y="179"/>
                    <a:pt x="1051" y="179"/>
                  </a:cubicBezTo>
                  <a:moveTo>
                    <a:pt x="303" y="284"/>
                  </a:moveTo>
                  <a:cubicBezTo>
                    <a:pt x="302" y="289"/>
                    <a:pt x="308" y="286"/>
                    <a:pt x="306" y="291"/>
                  </a:cubicBezTo>
                  <a:cubicBezTo>
                    <a:pt x="308" y="292"/>
                    <a:pt x="309" y="289"/>
                    <a:pt x="310" y="291"/>
                  </a:cubicBezTo>
                  <a:cubicBezTo>
                    <a:pt x="310" y="293"/>
                    <a:pt x="309" y="292"/>
                    <a:pt x="308" y="293"/>
                  </a:cubicBezTo>
                  <a:cubicBezTo>
                    <a:pt x="306" y="294"/>
                    <a:pt x="300" y="296"/>
                    <a:pt x="299" y="296"/>
                  </a:cubicBezTo>
                  <a:cubicBezTo>
                    <a:pt x="295" y="295"/>
                    <a:pt x="294" y="292"/>
                    <a:pt x="292" y="290"/>
                  </a:cubicBezTo>
                  <a:cubicBezTo>
                    <a:pt x="292" y="288"/>
                    <a:pt x="296" y="289"/>
                    <a:pt x="296" y="287"/>
                  </a:cubicBezTo>
                  <a:cubicBezTo>
                    <a:pt x="293" y="285"/>
                    <a:pt x="292" y="284"/>
                    <a:pt x="287" y="286"/>
                  </a:cubicBezTo>
                  <a:cubicBezTo>
                    <a:pt x="286" y="283"/>
                    <a:pt x="285" y="281"/>
                    <a:pt x="280" y="281"/>
                  </a:cubicBezTo>
                  <a:cubicBezTo>
                    <a:pt x="279" y="281"/>
                    <a:pt x="280" y="284"/>
                    <a:pt x="279" y="284"/>
                  </a:cubicBezTo>
                  <a:cubicBezTo>
                    <a:pt x="278" y="285"/>
                    <a:pt x="276" y="285"/>
                    <a:pt x="275" y="286"/>
                  </a:cubicBezTo>
                  <a:cubicBezTo>
                    <a:pt x="273" y="287"/>
                    <a:pt x="273" y="291"/>
                    <a:pt x="269" y="290"/>
                  </a:cubicBezTo>
                  <a:cubicBezTo>
                    <a:pt x="271" y="295"/>
                    <a:pt x="267" y="296"/>
                    <a:pt x="266" y="297"/>
                  </a:cubicBezTo>
                  <a:cubicBezTo>
                    <a:pt x="265" y="300"/>
                    <a:pt x="266" y="303"/>
                    <a:pt x="265" y="307"/>
                  </a:cubicBezTo>
                  <a:cubicBezTo>
                    <a:pt x="264" y="307"/>
                    <a:pt x="263" y="306"/>
                    <a:pt x="262" y="305"/>
                  </a:cubicBezTo>
                  <a:cubicBezTo>
                    <a:pt x="261" y="310"/>
                    <a:pt x="265" y="312"/>
                    <a:pt x="262" y="315"/>
                  </a:cubicBezTo>
                  <a:cubicBezTo>
                    <a:pt x="265" y="314"/>
                    <a:pt x="264" y="318"/>
                    <a:pt x="265" y="318"/>
                  </a:cubicBezTo>
                  <a:cubicBezTo>
                    <a:pt x="266" y="318"/>
                    <a:pt x="267" y="318"/>
                    <a:pt x="268" y="318"/>
                  </a:cubicBezTo>
                  <a:cubicBezTo>
                    <a:pt x="271" y="319"/>
                    <a:pt x="272" y="321"/>
                    <a:pt x="273" y="319"/>
                  </a:cubicBezTo>
                  <a:cubicBezTo>
                    <a:pt x="274" y="319"/>
                    <a:pt x="276" y="319"/>
                    <a:pt x="276" y="319"/>
                  </a:cubicBezTo>
                  <a:cubicBezTo>
                    <a:pt x="281" y="319"/>
                    <a:pt x="280" y="318"/>
                    <a:pt x="282" y="317"/>
                  </a:cubicBezTo>
                  <a:cubicBezTo>
                    <a:pt x="284" y="316"/>
                    <a:pt x="285" y="318"/>
                    <a:pt x="287" y="318"/>
                  </a:cubicBezTo>
                  <a:cubicBezTo>
                    <a:pt x="288" y="317"/>
                    <a:pt x="288" y="315"/>
                    <a:pt x="289" y="315"/>
                  </a:cubicBezTo>
                  <a:cubicBezTo>
                    <a:pt x="292" y="314"/>
                    <a:pt x="298" y="314"/>
                    <a:pt x="301" y="315"/>
                  </a:cubicBezTo>
                  <a:cubicBezTo>
                    <a:pt x="304" y="316"/>
                    <a:pt x="304" y="318"/>
                    <a:pt x="307" y="318"/>
                  </a:cubicBezTo>
                  <a:cubicBezTo>
                    <a:pt x="308" y="318"/>
                    <a:pt x="309" y="317"/>
                    <a:pt x="310" y="317"/>
                  </a:cubicBezTo>
                  <a:cubicBezTo>
                    <a:pt x="309" y="317"/>
                    <a:pt x="311" y="318"/>
                    <a:pt x="311" y="318"/>
                  </a:cubicBezTo>
                  <a:cubicBezTo>
                    <a:pt x="315" y="319"/>
                    <a:pt x="315" y="319"/>
                    <a:pt x="318" y="319"/>
                  </a:cubicBezTo>
                  <a:cubicBezTo>
                    <a:pt x="325" y="320"/>
                    <a:pt x="331" y="318"/>
                    <a:pt x="338" y="319"/>
                  </a:cubicBezTo>
                  <a:cubicBezTo>
                    <a:pt x="337" y="316"/>
                    <a:pt x="338" y="314"/>
                    <a:pt x="339" y="312"/>
                  </a:cubicBezTo>
                  <a:cubicBezTo>
                    <a:pt x="334" y="306"/>
                    <a:pt x="331" y="300"/>
                    <a:pt x="321" y="298"/>
                  </a:cubicBezTo>
                  <a:cubicBezTo>
                    <a:pt x="322" y="296"/>
                    <a:pt x="319" y="296"/>
                    <a:pt x="318" y="294"/>
                  </a:cubicBezTo>
                  <a:cubicBezTo>
                    <a:pt x="318" y="292"/>
                    <a:pt x="318" y="291"/>
                    <a:pt x="317" y="290"/>
                  </a:cubicBezTo>
                  <a:cubicBezTo>
                    <a:pt x="318" y="286"/>
                    <a:pt x="322" y="286"/>
                    <a:pt x="321" y="280"/>
                  </a:cubicBezTo>
                  <a:cubicBezTo>
                    <a:pt x="313" y="279"/>
                    <a:pt x="309" y="283"/>
                    <a:pt x="303" y="284"/>
                  </a:cubicBezTo>
                  <a:moveTo>
                    <a:pt x="400" y="349"/>
                  </a:moveTo>
                  <a:cubicBezTo>
                    <a:pt x="398" y="349"/>
                    <a:pt x="396" y="349"/>
                    <a:pt x="398" y="350"/>
                  </a:cubicBezTo>
                  <a:cubicBezTo>
                    <a:pt x="401" y="348"/>
                    <a:pt x="406" y="348"/>
                    <a:pt x="408" y="347"/>
                  </a:cubicBezTo>
                  <a:cubicBezTo>
                    <a:pt x="408" y="347"/>
                    <a:pt x="408" y="345"/>
                    <a:pt x="408" y="345"/>
                  </a:cubicBezTo>
                  <a:cubicBezTo>
                    <a:pt x="409" y="344"/>
                    <a:pt x="410" y="346"/>
                    <a:pt x="411" y="346"/>
                  </a:cubicBezTo>
                  <a:cubicBezTo>
                    <a:pt x="411" y="336"/>
                    <a:pt x="411" y="336"/>
                    <a:pt x="411" y="336"/>
                  </a:cubicBezTo>
                  <a:cubicBezTo>
                    <a:pt x="409" y="334"/>
                    <a:pt x="408" y="334"/>
                    <a:pt x="407" y="332"/>
                  </a:cubicBezTo>
                  <a:cubicBezTo>
                    <a:pt x="406" y="331"/>
                    <a:pt x="407" y="330"/>
                    <a:pt x="407" y="329"/>
                  </a:cubicBezTo>
                  <a:cubicBezTo>
                    <a:pt x="406" y="327"/>
                    <a:pt x="402" y="326"/>
                    <a:pt x="405" y="325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415" y="320"/>
                    <a:pt x="411" y="320"/>
                    <a:pt x="411" y="318"/>
                  </a:cubicBezTo>
                  <a:cubicBezTo>
                    <a:pt x="411" y="315"/>
                    <a:pt x="408" y="316"/>
                    <a:pt x="407" y="314"/>
                  </a:cubicBezTo>
                  <a:cubicBezTo>
                    <a:pt x="407" y="314"/>
                    <a:pt x="409" y="312"/>
                    <a:pt x="408" y="311"/>
                  </a:cubicBezTo>
                  <a:cubicBezTo>
                    <a:pt x="404" y="312"/>
                    <a:pt x="403" y="309"/>
                    <a:pt x="400" y="310"/>
                  </a:cubicBezTo>
                  <a:cubicBezTo>
                    <a:pt x="401" y="302"/>
                    <a:pt x="391" y="304"/>
                    <a:pt x="391" y="297"/>
                  </a:cubicBezTo>
                  <a:cubicBezTo>
                    <a:pt x="395" y="294"/>
                    <a:pt x="397" y="290"/>
                    <a:pt x="405" y="291"/>
                  </a:cubicBezTo>
                  <a:cubicBezTo>
                    <a:pt x="406" y="290"/>
                    <a:pt x="405" y="289"/>
                    <a:pt x="407" y="288"/>
                  </a:cubicBezTo>
                  <a:cubicBezTo>
                    <a:pt x="407" y="285"/>
                    <a:pt x="402" y="285"/>
                    <a:pt x="402" y="281"/>
                  </a:cubicBezTo>
                  <a:cubicBezTo>
                    <a:pt x="396" y="281"/>
                    <a:pt x="393" y="283"/>
                    <a:pt x="388" y="281"/>
                  </a:cubicBezTo>
                  <a:cubicBezTo>
                    <a:pt x="388" y="283"/>
                    <a:pt x="388" y="285"/>
                    <a:pt x="387" y="283"/>
                  </a:cubicBezTo>
                  <a:cubicBezTo>
                    <a:pt x="386" y="282"/>
                    <a:pt x="386" y="284"/>
                    <a:pt x="386" y="284"/>
                  </a:cubicBezTo>
                  <a:cubicBezTo>
                    <a:pt x="383" y="286"/>
                    <a:pt x="377" y="288"/>
                    <a:pt x="376" y="288"/>
                  </a:cubicBezTo>
                  <a:cubicBezTo>
                    <a:pt x="372" y="290"/>
                    <a:pt x="373" y="290"/>
                    <a:pt x="372" y="293"/>
                  </a:cubicBezTo>
                  <a:cubicBezTo>
                    <a:pt x="371" y="293"/>
                    <a:pt x="369" y="292"/>
                    <a:pt x="369" y="293"/>
                  </a:cubicBezTo>
                  <a:cubicBezTo>
                    <a:pt x="368" y="293"/>
                    <a:pt x="369" y="296"/>
                    <a:pt x="369" y="297"/>
                  </a:cubicBezTo>
                  <a:cubicBezTo>
                    <a:pt x="369" y="300"/>
                    <a:pt x="373" y="295"/>
                    <a:pt x="373" y="300"/>
                  </a:cubicBezTo>
                  <a:cubicBezTo>
                    <a:pt x="373" y="301"/>
                    <a:pt x="374" y="301"/>
                    <a:pt x="374" y="303"/>
                  </a:cubicBezTo>
                  <a:cubicBezTo>
                    <a:pt x="373" y="307"/>
                    <a:pt x="376" y="310"/>
                    <a:pt x="376" y="311"/>
                  </a:cubicBezTo>
                  <a:cubicBezTo>
                    <a:pt x="376" y="313"/>
                    <a:pt x="376" y="313"/>
                    <a:pt x="377" y="314"/>
                  </a:cubicBezTo>
                  <a:cubicBezTo>
                    <a:pt x="377" y="314"/>
                    <a:pt x="379" y="318"/>
                    <a:pt x="379" y="318"/>
                  </a:cubicBezTo>
                  <a:cubicBezTo>
                    <a:pt x="380" y="322"/>
                    <a:pt x="380" y="321"/>
                    <a:pt x="381" y="324"/>
                  </a:cubicBezTo>
                  <a:cubicBezTo>
                    <a:pt x="382" y="325"/>
                    <a:pt x="381" y="327"/>
                    <a:pt x="381" y="328"/>
                  </a:cubicBezTo>
                  <a:cubicBezTo>
                    <a:pt x="382" y="329"/>
                    <a:pt x="385" y="329"/>
                    <a:pt x="384" y="332"/>
                  </a:cubicBezTo>
                  <a:cubicBezTo>
                    <a:pt x="379" y="331"/>
                    <a:pt x="383" y="338"/>
                    <a:pt x="380" y="339"/>
                  </a:cubicBezTo>
                  <a:cubicBezTo>
                    <a:pt x="386" y="340"/>
                    <a:pt x="386" y="349"/>
                    <a:pt x="393" y="345"/>
                  </a:cubicBezTo>
                  <a:cubicBezTo>
                    <a:pt x="387" y="350"/>
                    <a:pt x="399" y="345"/>
                    <a:pt x="400" y="349"/>
                  </a:cubicBezTo>
                  <a:moveTo>
                    <a:pt x="442" y="284"/>
                  </a:moveTo>
                  <a:cubicBezTo>
                    <a:pt x="441" y="285"/>
                    <a:pt x="441" y="287"/>
                    <a:pt x="440" y="288"/>
                  </a:cubicBezTo>
                  <a:cubicBezTo>
                    <a:pt x="439" y="290"/>
                    <a:pt x="437" y="290"/>
                    <a:pt x="436" y="291"/>
                  </a:cubicBezTo>
                  <a:cubicBezTo>
                    <a:pt x="437" y="292"/>
                    <a:pt x="440" y="295"/>
                    <a:pt x="440" y="297"/>
                  </a:cubicBezTo>
                  <a:cubicBezTo>
                    <a:pt x="440" y="297"/>
                    <a:pt x="438" y="297"/>
                    <a:pt x="439" y="298"/>
                  </a:cubicBezTo>
                  <a:cubicBezTo>
                    <a:pt x="440" y="300"/>
                    <a:pt x="443" y="299"/>
                    <a:pt x="445" y="301"/>
                  </a:cubicBezTo>
                  <a:cubicBezTo>
                    <a:pt x="445" y="300"/>
                    <a:pt x="446" y="299"/>
                    <a:pt x="447" y="298"/>
                  </a:cubicBezTo>
                  <a:cubicBezTo>
                    <a:pt x="449" y="294"/>
                    <a:pt x="445" y="294"/>
                    <a:pt x="445" y="291"/>
                  </a:cubicBezTo>
                  <a:cubicBezTo>
                    <a:pt x="447" y="290"/>
                    <a:pt x="449" y="289"/>
                    <a:pt x="449" y="286"/>
                  </a:cubicBezTo>
                  <a:cubicBezTo>
                    <a:pt x="446" y="286"/>
                    <a:pt x="446" y="285"/>
                    <a:pt x="447" y="283"/>
                  </a:cubicBezTo>
                  <a:cubicBezTo>
                    <a:pt x="445" y="284"/>
                    <a:pt x="443" y="283"/>
                    <a:pt x="442" y="284"/>
                  </a:cubicBezTo>
                  <a:moveTo>
                    <a:pt x="258" y="322"/>
                  </a:moveTo>
                  <a:cubicBezTo>
                    <a:pt x="257" y="328"/>
                    <a:pt x="267" y="324"/>
                    <a:pt x="268" y="322"/>
                  </a:cubicBezTo>
                  <a:cubicBezTo>
                    <a:pt x="264" y="321"/>
                    <a:pt x="262" y="321"/>
                    <a:pt x="258" y="322"/>
                  </a:cubicBezTo>
                  <a:moveTo>
                    <a:pt x="290" y="583"/>
                  </a:moveTo>
                  <a:cubicBezTo>
                    <a:pt x="292" y="578"/>
                    <a:pt x="300" y="578"/>
                    <a:pt x="299" y="569"/>
                  </a:cubicBezTo>
                  <a:cubicBezTo>
                    <a:pt x="295" y="572"/>
                    <a:pt x="288" y="566"/>
                    <a:pt x="283" y="570"/>
                  </a:cubicBezTo>
                  <a:cubicBezTo>
                    <a:pt x="289" y="571"/>
                    <a:pt x="282" y="572"/>
                    <a:pt x="282" y="573"/>
                  </a:cubicBezTo>
                  <a:cubicBezTo>
                    <a:pt x="282" y="572"/>
                    <a:pt x="283" y="576"/>
                    <a:pt x="283" y="577"/>
                  </a:cubicBezTo>
                  <a:cubicBezTo>
                    <a:pt x="283" y="579"/>
                    <a:pt x="283" y="581"/>
                    <a:pt x="282" y="582"/>
                  </a:cubicBezTo>
                  <a:cubicBezTo>
                    <a:pt x="282" y="581"/>
                    <a:pt x="281" y="580"/>
                    <a:pt x="280" y="582"/>
                  </a:cubicBezTo>
                  <a:cubicBezTo>
                    <a:pt x="282" y="584"/>
                    <a:pt x="287" y="583"/>
                    <a:pt x="290" y="5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5" name="Freeform 92"/>
            <p:cNvSpPr>
              <a:spLocks/>
            </p:cNvSpPr>
            <p:nvPr/>
          </p:nvSpPr>
          <p:spPr bwMode="auto">
            <a:xfrm>
              <a:off x="2303462" y="1103312"/>
              <a:ext cx="63500" cy="34925"/>
            </a:xfrm>
            <a:custGeom>
              <a:avLst/>
              <a:gdLst>
                <a:gd name="T0" fmla="*/ 12 w 17"/>
                <a:gd name="T1" fmla="*/ 0 h 9"/>
                <a:gd name="T2" fmla="*/ 15 w 17"/>
                <a:gd name="T3" fmla="*/ 8 h 9"/>
                <a:gd name="T4" fmla="*/ 0 w 17"/>
                <a:gd name="T5" fmla="*/ 4 h 9"/>
                <a:gd name="T6" fmla="*/ 12 w 1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9">
                  <a:moveTo>
                    <a:pt x="12" y="0"/>
                  </a:moveTo>
                  <a:cubicBezTo>
                    <a:pt x="12" y="4"/>
                    <a:pt x="17" y="3"/>
                    <a:pt x="15" y="8"/>
                  </a:cubicBezTo>
                  <a:cubicBezTo>
                    <a:pt x="7" y="9"/>
                    <a:pt x="3" y="7"/>
                    <a:pt x="0" y="4"/>
                  </a:cubicBezTo>
                  <a:cubicBezTo>
                    <a:pt x="2" y="1"/>
                    <a:pt x="7" y="1"/>
                    <a:pt x="1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6" name="Freeform 93"/>
            <p:cNvSpPr>
              <a:spLocks noEditPoints="1"/>
            </p:cNvSpPr>
            <p:nvPr/>
          </p:nvSpPr>
          <p:spPr bwMode="auto">
            <a:xfrm>
              <a:off x="2435225" y="1166812"/>
              <a:ext cx="633413" cy="442913"/>
            </a:xfrm>
            <a:custGeom>
              <a:avLst/>
              <a:gdLst>
                <a:gd name="T0" fmla="*/ 16 w 169"/>
                <a:gd name="T1" fmla="*/ 7 h 118"/>
                <a:gd name="T2" fmla="*/ 22 w 169"/>
                <a:gd name="T3" fmla="*/ 5 h 118"/>
                <a:gd name="T4" fmla="*/ 22 w 169"/>
                <a:gd name="T5" fmla="*/ 8 h 118"/>
                <a:gd name="T6" fmla="*/ 22 w 169"/>
                <a:gd name="T7" fmla="*/ 14 h 118"/>
                <a:gd name="T8" fmla="*/ 26 w 169"/>
                <a:gd name="T9" fmla="*/ 25 h 118"/>
                <a:gd name="T10" fmla="*/ 36 w 169"/>
                <a:gd name="T11" fmla="*/ 7 h 118"/>
                <a:gd name="T12" fmla="*/ 49 w 169"/>
                <a:gd name="T13" fmla="*/ 5 h 118"/>
                <a:gd name="T14" fmla="*/ 57 w 169"/>
                <a:gd name="T15" fmla="*/ 19 h 118"/>
                <a:gd name="T16" fmla="*/ 67 w 169"/>
                <a:gd name="T17" fmla="*/ 16 h 118"/>
                <a:gd name="T18" fmla="*/ 81 w 169"/>
                <a:gd name="T19" fmla="*/ 15 h 118"/>
                <a:gd name="T20" fmla="*/ 87 w 169"/>
                <a:gd name="T21" fmla="*/ 21 h 118"/>
                <a:gd name="T22" fmla="*/ 92 w 169"/>
                <a:gd name="T23" fmla="*/ 23 h 118"/>
                <a:gd name="T24" fmla="*/ 95 w 169"/>
                <a:gd name="T25" fmla="*/ 25 h 118"/>
                <a:gd name="T26" fmla="*/ 108 w 169"/>
                <a:gd name="T27" fmla="*/ 28 h 118"/>
                <a:gd name="T28" fmla="*/ 119 w 169"/>
                <a:gd name="T29" fmla="*/ 33 h 118"/>
                <a:gd name="T30" fmla="*/ 123 w 169"/>
                <a:gd name="T31" fmla="*/ 37 h 118"/>
                <a:gd name="T32" fmla="*/ 131 w 169"/>
                <a:gd name="T33" fmla="*/ 44 h 118"/>
                <a:gd name="T34" fmla="*/ 126 w 169"/>
                <a:gd name="T35" fmla="*/ 56 h 118"/>
                <a:gd name="T36" fmla="*/ 138 w 169"/>
                <a:gd name="T37" fmla="*/ 57 h 118"/>
                <a:gd name="T38" fmla="*/ 141 w 169"/>
                <a:gd name="T39" fmla="*/ 64 h 118"/>
                <a:gd name="T40" fmla="*/ 153 w 169"/>
                <a:gd name="T41" fmla="*/ 66 h 118"/>
                <a:gd name="T42" fmla="*/ 160 w 169"/>
                <a:gd name="T43" fmla="*/ 73 h 118"/>
                <a:gd name="T44" fmla="*/ 162 w 169"/>
                <a:gd name="T45" fmla="*/ 78 h 118"/>
                <a:gd name="T46" fmla="*/ 155 w 169"/>
                <a:gd name="T47" fmla="*/ 88 h 118"/>
                <a:gd name="T48" fmla="*/ 146 w 169"/>
                <a:gd name="T49" fmla="*/ 87 h 118"/>
                <a:gd name="T50" fmla="*/ 137 w 169"/>
                <a:gd name="T51" fmla="*/ 78 h 118"/>
                <a:gd name="T52" fmla="*/ 130 w 169"/>
                <a:gd name="T53" fmla="*/ 85 h 118"/>
                <a:gd name="T54" fmla="*/ 140 w 169"/>
                <a:gd name="T55" fmla="*/ 91 h 118"/>
                <a:gd name="T56" fmla="*/ 146 w 169"/>
                <a:gd name="T57" fmla="*/ 101 h 118"/>
                <a:gd name="T58" fmla="*/ 141 w 169"/>
                <a:gd name="T59" fmla="*/ 110 h 118"/>
                <a:gd name="T60" fmla="*/ 123 w 169"/>
                <a:gd name="T61" fmla="*/ 103 h 118"/>
                <a:gd name="T62" fmla="*/ 129 w 169"/>
                <a:gd name="T63" fmla="*/ 110 h 118"/>
                <a:gd name="T64" fmla="*/ 136 w 169"/>
                <a:gd name="T65" fmla="*/ 115 h 118"/>
                <a:gd name="T66" fmla="*/ 129 w 169"/>
                <a:gd name="T67" fmla="*/ 115 h 118"/>
                <a:gd name="T68" fmla="*/ 113 w 169"/>
                <a:gd name="T69" fmla="*/ 109 h 118"/>
                <a:gd name="T70" fmla="*/ 105 w 169"/>
                <a:gd name="T71" fmla="*/ 105 h 118"/>
                <a:gd name="T72" fmla="*/ 101 w 169"/>
                <a:gd name="T73" fmla="*/ 98 h 118"/>
                <a:gd name="T74" fmla="*/ 92 w 169"/>
                <a:gd name="T75" fmla="*/ 82 h 118"/>
                <a:gd name="T76" fmla="*/ 94 w 169"/>
                <a:gd name="T77" fmla="*/ 78 h 118"/>
                <a:gd name="T78" fmla="*/ 96 w 169"/>
                <a:gd name="T79" fmla="*/ 73 h 118"/>
                <a:gd name="T80" fmla="*/ 101 w 169"/>
                <a:gd name="T81" fmla="*/ 66 h 118"/>
                <a:gd name="T82" fmla="*/ 96 w 169"/>
                <a:gd name="T83" fmla="*/ 57 h 118"/>
                <a:gd name="T84" fmla="*/ 91 w 169"/>
                <a:gd name="T85" fmla="*/ 53 h 118"/>
                <a:gd name="T86" fmla="*/ 87 w 169"/>
                <a:gd name="T87" fmla="*/ 53 h 118"/>
                <a:gd name="T88" fmla="*/ 81 w 169"/>
                <a:gd name="T89" fmla="*/ 52 h 118"/>
                <a:gd name="T90" fmla="*/ 70 w 169"/>
                <a:gd name="T91" fmla="*/ 39 h 118"/>
                <a:gd name="T92" fmla="*/ 59 w 169"/>
                <a:gd name="T93" fmla="*/ 42 h 118"/>
                <a:gd name="T94" fmla="*/ 49 w 169"/>
                <a:gd name="T95" fmla="*/ 42 h 118"/>
                <a:gd name="T96" fmla="*/ 37 w 169"/>
                <a:gd name="T97" fmla="*/ 42 h 118"/>
                <a:gd name="T98" fmla="*/ 16 w 169"/>
                <a:gd name="T99" fmla="*/ 37 h 118"/>
                <a:gd name="T100" fmla="*/ 7 w 169"/>
                <a:gd name="T101" fmla="*/ 32 h 118"/>
                <a:gd name="T102" fmla="*/ 4 w 169"/>
                <a:gd name="T103" fmla="*/ 25 h 118"/>
                <a:gd name="T104" fmla="*/ 5 w 169"/>
                <a:gd name="T105" fmla="*/ 19 h 118"/>
                <a:gd name="T106" fmla="*/ 109 w 169"/>
                <a:gd name="T107" fmla="*/ 81 h 118"/>
                <a:gd name="T108" fmla="*/ 116 w 169"/>
                <a:gd name="T109" fmla="*/ 75 h 118"/>
                <a:gd name="T110" fmla="*/ 109 w 169"/>
                <a:gd name="T111" fmla="*/ 8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" h="118">
                  <a:moveTo>
                    <a:pt x="7" y="8"/>
                  </a:moveTo>
                  <a:cubicBezTo>
                    <a:pt x="9" y="12"/>
                    <a:pt x="15" y="3"/>
                    <a:pt x="16" y="7"/>
                  </a:cubicBezTo>
                  <a:cubicBezTo>
                    <a:pt x="18" y="7"/>
                    <a:pt x="17" y="4"/>
                    <a:pt x="18" y="4"/>
                  </a:cubicBezTo>
                  <a:cubicBezTo>
                    <a:pt x="20" y="3"/>
                    <a:pt x="21" y="5"/>
                    <a:pt x="22" y="5"/>
                  </a:cubicBezTo>
                  <a:cubicBezTo>
                    <a:pt x="24" y="5"/>
                    <a:pt x="24" y="0"/>
                    <a:pt x="28" y="4"/>
                  </a:cubicBezTo>
                  <a:cubicBezTo>
                    <a:pt x="28" y="10"/>
                    <a:pt x="24" y="6"/>
                    <a:pt x="22" y="8"/>
                  </a:cubicBezTo>
                  <a:cubicBezTo>
                    <a:pt x="21" y="9"/>
                    <a:pt x="25" y="9"/>
                    <a:pt x="25" y="9"/>
                  </a:cubicBezTo>
                  <a:cubicBezTo>
                    <a:pt x="25" y="11"/>
                    <a:pt x="22" y="12"/>
                    <a:pt x="22" y="14"/>
                  </a:cubicBezTo>
                  <a:cubicBezTo>
                    <a:pt x="22" y="16"/>
                    <a:pt x="23" y="16"/>
                    <a:pt x="23" y="18"/>
                  </a:cubicBezTo>
                  <a:cubicBezTo>
                    <a:pt x="24" y="20"/>
                    <a:pt x="22" y="25"/>
                    <a:pt x="26" y="25"/>
                  </a:cubicBezTo>
                  <a:cubicBezTo>
                    <a:pt x="29" y="24"/>
                    <a:pt x="27" y="17"/>
                    <a:pt x="28" y="14"/>
                  </a:cubicBezTo>
                  <a:cubicBezTo>
                    <a:pt x="34" y="15"/>
                    <a:pt x="34" y="10"/>
                    <a:pt x="36" y="7"/>
                  </a:cubicBezTo>
                  <a:cubicBezTo>
                    <a:pt x="38" y="10"/>
                    <a:pt x="41" y="4"/>
                    <a:pt x="43" y="8"/>
                  </a:cubicBezTo>
                  <a:cubicBezTo>
                    <a:pt x="46" y="8"/>
                    <a:pt x="45" y="4"/>
                    <a:pt x="49" y="5"/>
                  </a:cubicBezTo>
                  <a:cubicBezTo>
                    <a:pt x="48" y="10"/>
                    <a:pt x="52" y="11"/>
                    <a:pt x="56" y="12"/>
                  </a:cubicBezTo>
                  <a:cubicBezTo>
                    <a:pt x="54" y="17"/>
                    <a:pt x="55" y="16"/>
                    <a:pt x="57" y="19"/>
                  </a:cubicBezTo>
                  <a:cubicBezTo>
                    <a:pt x="59" y="18"/>
                    <a:pt x="61" y="18"/>
                    <a:pt x="63" y="19"/>
                  </a:cubicBezTo>
                  <a:cubicBezTo>
                    <a:pt x="66" y="20"/>
                    <a:pt x="66" y="17"/>
                    <a:pt x="67" y="16"/>
                  </a:cubicBezTo>
                  <a:cubicBezTo>
                    <a:pt x="68" y="16"/>
                    <a:pt x="71" y="17"/>
                    <a:pt x="71" y="15"/>
                  </a:cubicBezTo>
                  <a:cubicBezTo>
                    <a:pt x="75" y="16"/>
                    <a:pt x="77" y="16"/>
                    <a:pt x="81" y="15"/>
                  </a:cubicBezTo>
                  <a:cubicBezTo>
                    <a:pt x="81" y="18"/>
                    <a:pt x="85" y="17"/>
                    <a:pt x="84" y="16"/>
                  </a:cubicBezTo>
                  <a:cubicBezTo>
                    <a:pt x="85" y="17"/>
                    <a:pt x="85" y="19"/>
                    <a:pt x="87" y="21"/>
                  </a:cubicBezTo>
                  <a:cubicBezTo>
                    <a:pt x="87" y="21"/>
                    <a:pt x="90" y="21"/>
                    <a:pt x="91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5" y="24"/>
                    <a:pt x="91" y="26"/>
                    <a:pt x="94" y="28"/>
                  </a:cubicBezTo>
                  <a:cubicBezTo>
                    <a:pt x="94" y="28"/>
                    <a:pt x="95" y="25"/>
                    <a:pt x="95" y="25"/>
                  </a:cubicBezTo>
                  <a:cubicBezTo>
                    <a:pt x="97" y="26"/>
                    <a:pt x="97" y="29"/>
                    <a:pt x="101" y="29"/>
                  </a:cubicBezTo>
                  <a:cubicBezTo>
                    <a:pt x="103" y="29"/>
                    <a:pt x="105" y="28"/>
                    <a:pt x="108" y="28"/>
                  </a:cubicBezTo>
                  <a:cubicBezTo>
                    <a:pt x="107" y="33"/>
                    <a:pt x="116" y="30"/>
                    <a:pt x="116" y="35"/>
                  </a:cubicBezTo>
                  <a:cubicBezTo>
                    <a:pt x="118" y="35"/>
                    <a:pt x="119" y="34"/>
                    <a:pt x="119" y="33"/>
                  </a:cubicBezTo>
                  <a:cubicBezTo>
                    <a:pt x="121" y="34"/>
                    <a:pt x="121" y="36"/>
                    <a:pt x="122" y="39"/>
                  </a:cubicBezTo>
                  <a:cubicBezTo>
                    <a:pt x="123" y="39"/>
                    <a:pt x="123" y="38"/>
                    <a:pt x="123" y="37"/>
                  </a:cubicBezTo>
                  <a:cubicBezTo>
                    <a:pt x="125" y="39"/>
                    <a:pt x="127" y="42"/>
                    <a:pt x="131" y="42"/>
                  </a:cubicBezTo>
                  <a:cubicBezTo>
                    <a:pt x="131" y="43"/>
                    <a:pt x="130" y="44"/>
                    <a:pt x="131" y="44"/>
                  </a:cubicBezTo>
                  <a:cubicBezTo>
                    <a:pt x="133" y="47"/>
                    <a:pt x="127" y="49"/>
                    <a:pt x="131" y="50"/>
                  </a:cubicBezTo>
                  <a:cubicBezTo>
                    <a:pt x="130" y="52"/>
                    <a:pt x="126" y="52"/>
                    <a:pt x="126" y="56"/>
                  </a:cubicBezTo>
                  <a:cubicBezTo>
                    <a:pt x="129" y="61"/>
                    <a:pt x="135" y="54"/>
                    <a:pt x="137" y="60"/>
                  </a:cubicBezTo>
                  <a:cubicBezTo>
                    <a:pt x="138" y="60"/>
                    <a:pt x="138" y="58"/>
                    <a:pt x="138" y="57"/>
                  </a:cubicBezTo>
                  <a:cubicBezTo>
                    <a:pt x="141" y="57"/>
                    <a:pt x="139" y="60"/>
                    <a:pt x="140" y="61"/>
                  </a:cubicBezTo>
                  <a:cubicBezTo>
                    <a:pt x="140" y="61"/>
                    <a:pt x="141" y="64"/>
                    <a:pt x="141" y="64"/>
                  </a:cubicBezTo>
                  <a:cubicBezTo>
                    <a:pt x="143" y="64"/>
                    <a:pt x="145" y="61"/>
                    <a:pt x="144" y="67"/>
                  </a:cubicBezTo>
                  <a:cubicBezTo>
                    <a:pt x="147" y="67"/>
                    <a:pt x="148" y="65"/>
                    <a:pt x="153" y="66"/>
                  </a:cubicBezTo>
                  <a:cubicBezTo>
                    <a:pt x="153" y="67"/>
                    <a:pt x="154" y="68"/>
                    <a:pt x="154" y="70"/>
                  </a:cubicBezTo>
                  <a:cubicBezTo>
                    <a:pt x="156" y="70"/>
                    <a:pt x="161" y="68"/>
                    <a:pt x="160" y="73"/>
                  </a:cubicBezTo>
                  <a:cubicBezTo>
                    <a:pt x="165" y="70"/>
                    <a:pt x="162" y="73"/>
                    <a:pt x="167" y="74"/>
                  </a:cubicBezTo>
                  <a:cubicBezTo>
                    <a:pt x="169" y="77"/>
                    <a:pt x="162" y="78"/>
                    <a:pt x="162" y="78"/>
                  </a:cubicBezTo>
                  <a:cubicBezTo>
                    <a:pt x="162" y="79"/>
                    <a:pt x="163" y="80"/>
                    <a:pt x="164" y="80"/>
                  </a:cubicBezTo>
                  <a:cubicBezTo>
                    <a:pt x="160" y="83"/>
                    <a:pt x="157" y="83"/>
                    <a:pt x="155" y="88"/>
                  </a:cubicBezTo>
                  <a:cubicBezTo>
                    <a:pt x="154" y="88"/>
                    <a:pt x="153" y="88"/>
                    <a:pt x="153" y="89"/>
                  </a:cubicBezTo>
                  <a:cubicBezTo>
                    <a:pt x="151" y="89"/>
                    <a:pt x="146" y="89"/>
                    <a:pt x="146" y="87"/>
                  </a:cubicBezTo>
                  <a:cubicBezTo>
                    <a:pt x="146" y="84"/>
                    <a:pt x="138" y="87"/>
                    <a:pt x="140" y="81"/>
                  </a:cubicBezTo>
                  <a:cubicBezTo>
                    <a:pt x="137" y="81"/>
                    <a:pt x="137" y="80"/>
                    <a:pt x="13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28" y="78"/>
                    <a:pt x="131" y="83"/>
                    <a:pt x="130" y="85"/>
                  </a:cubicBezTo>
                  <a:cubicBezTo>
                    <a:pt x="130" y="88"/>
                    <a:pt x="134" y="88"/>
                    <a:pt x="134" y="91"/>
                  </a:cubicBezTo>
                  <a:cubicBezTo>
                    <a:pt x="137" y="89"/>
                    <a:pt x="140" y="94"/>
                    <a:pt x="140" y="91"/>
                  </a:cubicBezTo>
                  <a:cubicBezTo>
                    <a:pt x="142" y="92"/>
                    <a:pt x="143" y="96"/>
                    <a:pt x="143" y="99"/>
                  </a:cubicBezTo>
                  <a:cubicBezTo>
                    <a:pt x="142" y="101"/>
                    <a:pt x="145" y="100"/>
                    <a:pt x="146" y="101"/>
                  </a:cubicBezTo>
                  <a:cubicBezTo>
                    <a:pt x="147" y="104"/>
                    <a:pt x="144" y="110"/>
                    <a:pt x="144" y="113"/>
                  </a:cubicBezTo>
                  <a:cubicBezTo>
                    <a:pt x="141" y="115"/>
                    <a:pt x="142" y="111"/>
                    <a:pt x="141" y="110"/>
                  </a:cubicBezTo>
                  <a:cubicBezTo>
                    <a:pt x="139" y="109"/>
                    <a:pt x="135" y="110"/>
                    <a:pt x="134" y="106"/>
                  </a:cubicBezTo>
                  <a:cubicBezTo>
                    <a:pt x="129" y="107"/>
                    <a:pt x="129" y="102"/>
                    <a:pt x="123" y="103"/>
                  </a:cubicBezTo>
                  <a:cubicBezTo>
                    <a:pt x="123" y="106"/>
                    <a:pt x="128" y="104"/>
                    <a:pt x="129" y="106"/>
                  </a:cubicBezTo>
                  <a:cubicBezTo>
                    <a:pt x="124" y="111"/>
                    <a:pt x="133" y="108"/>
                    <a:pt x="129" y="110"/>
                  </a:cubicBezTo>
                  <a:cubicBezTo>
                    <a:pt x="129" y="112"/>
                    <a:pt x="132" y="112"/>
                    <a:pt x="134" y="113"/>
                  </a:cubicBezTo>
                  <a:cubicBezTo>
                    <a:pt x="135" y="114"/>
                    <a:pt x="134" y="115"/>
                    <a:pt x="136" y="115"/>
                  </a:cubicBezTo>
                  <a:cubicBezTo>
                    <a:pt x="138" y="115"/>
                    <a:pt x="138" y="115"/>
                    <a:pt x="138" y="117"/>
                  </a:cubicBezTo>
                  <a:cubicBezTo>
                    <a:pt x="134" y="118"/>
                    <a:pt x="132" y="117"/>
                    <a:pt x="129" y="115"/>
                  </a:cubicBezTo>
                  <a:cubicBezTo>
                    <a:pt x="127" y="113"/>
                    <a:pt x="123" y="114"/>
                    <a:pt x="120" y="112"/>
                  </a:cubicBezTo>
                  <a:cubicBezTo>
                    <a:pt x="119" y="111"/>
                    <a:pt x="115" y="109"/>
                    <a:pt x="113" y="109"/>
                  </a:cubicBezTo>
                  <a:cubicBezTo>
                    <a:pt x="111" y="109"/>
                    <a:pt x="111" y="107"/>
                    <a:pt x="110" y="106"/>
                  </a:cubicBezTo>
                  <a:cubicBezTo>
                    <a:pt x="109" y="105"/>
                    <a:pt x="106" y="106"/>
                    <a:pt x="105" y="105"/>
                  </a:cubicBezTo>
                  <a:cubicBezTo>
                    <a:pt x="104" y="104"/>
                    <a:pt x="104" y="102"/>
                    <a:pt x="103" y="101"/>
                  </a:cubicBezTo>
                  <a:cubicBezTo>
                    <a:pt x="103" y="100"/>
                    <a:pt x="99" y="101"/>
                    <a:pt x="101" y="98"/>
                  </a:cubicBezTo>
                  <a:cubicBezTo>
                    <a:pt x="95" y="98"/>
                    <a:pt x="94" y="92"/>
                    <a:pt x="91" y="89"/>
                  </a:cubicBezTo>
                  <a:cubicBezTo>
                    <a:pt x="92" y="89"/>
                    <a:pt x="90" y="84"/>
                    <a:pt x="92" y="82"/>
                  </a:cubicBezTo>
                  <a:cubicBezTo>
                    <a:pt x="92" y="82"/>
                    <a:pt x="95" y="83"/>
                    <a:pt x="95" y="82"/>
                  </a:cubicBezTo>
                  <a:cubicBezTo>
                    <a:pt x="95" y="82"/>
                    <a:pt x="93" y="80"/>
                    <a:pt x="94" y="78"/>
                  </a:cubicBezTo>
                  <a:cubicBezTo>
                    <a:pt x="94" y="78"/>
                    <a:pt x="96" y="78"/>
                    <a:pt x="96" y="78"/>
                  </a:cubicBezTo>
                  <a:cubicBezTo>
                    <a:pt x="97" y="77"/>
                    <a:pt x="96" y="74"/>
                    <a:pt x="96" y="73"/>
                  </a:cubicBezTo>
                  <a:cubicBezTo>
                    <a:pt x="97" y="72"/>
                    <a:pt x="99" y="73"/>
                    <a:pt x="99" y="73"/>
                  </a:cubicBezTo>
                  <a:cubicBezTo>
                    <a:pt x="101" y="71"/>
                    <a:pt x="99" y="67"/>
                    <a:pt x="101" y="66"/>
                  </a:cubicBezTo>
                  <a:cubicBezTo>
                    <a:pt x="100" y="64"/>
                    <a:pt x="98" y="64"/>
                    <a:pt x="96" y="64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5" y="57"/>
                    <a:pt x="94" y="57"/>
                    <a:pt x="94" y="59"/>
                  </a:cubicBezTo>
                  <a:cubicBezTo>
                    <a:pt x="91" y="57"/>
                    <a:pt x="92" y="54"/>
                    <a:pt x="91" y="53"/>
                  </a:cubicBezTo>
                  <a:cubicBezTo>
                    <a:pt x="90" y="53"/>
                    <a:pt x="89" y="55"/>
                    <a:pt x="88" y="54"/>
                  </a:cubicBezTo>
                  <a:cubicBezTo>
                    <a:pt x="88" y="54"/>
                    <a:pt x="87" y="53"/>
                    <a:pt x="87" y="53"/>
                  </a:cubicBezTo>
                  <a:cubicBezTo>
                    <a:pt x="86" y="52"/>
                    <a:pt x="84" y="50"/>
                    <a:pt x="84" y="50"/>
                  </a:cubicBezTo>
                  <a:cubicBezTo>
                    <a:pt x="83" y="50"/>
                    <a:pt x="82" y="52"/>
                    <a:pt x="81" y="52"/>
                  </a:cubicBezTo>
                  <a:cubicBezTo>
                    <a:pt x="81" y="51"/>
                    <a:pt x="79" y="48"/>
                    <a:pt x="75" y="49"/>
                  </a:cubicBezTo>
                  <a:cubicBezTo>
                    <a:pt x="81" y="42"/>
                    <a:pt x="68" y="46"/>
                    <a:pt x="70" y="39"/>
                  </a:cubicBezTo>
                  <a:cubicBezTo>
                    <a:pt x="66" y="39"/>
                    <a:pt x="63" y="39"/>
                    <a:pt x="63" y="43"/>
                  </a:cubicBezTo>
                  <a:cubicBezTo>
                    <a:pt x="61" y="44"/>
                    <a:pt x="59" y="42"/>
                    <a:pt x="59" y="42"/>
                  </a:cubicBezTo>
                  <a:cubicBezTo>
                    <a:pt x="57" y="42"/>
                    <a:pt x="56" y="43"/>
                    <a:pt x="54" y="43"/>
                  </a:cubicBezTo>
                  <a:cubicBezTo>
                    <a:pt x="52" y="43"/>
                    <a:pt x="51" y="42"/>
                    <a:pt x="49" y="42"/>
                  </a:cubicBezTo>
                  <a:cubicBezTo>
                    <a:pt x="46" y="42"/>
                    <a:pt x="46" y="43"/>
                    <a:pt x="43" y="43"/>
                  </a:cubicBezTo>
                  <a:cubicBezTo>
                    <a:pt x="40" y="43"/>
                    <a:pt x="39" y="42"/>
                    <a:pt x="37" y="42"/>
                  </a:cubicBezTo>
                  <a:cubicBezTo>
                    <a:pt x="31" y="41"/>
                    <a:pt x="26" y="42"/>
                    <a:pt x="19" y="40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4" y="37"/>
                    <a:pt x="12" y="38"/>
                    <a:pt x="12" y="35"/>
                  </a:cubicBezTo>
                  <a:cubicBezTo>
                    <a:pt x="10" y="34"/>
                    <a:pt x="5" y="36"/>
                    <a:pt x="7" y="32"/>
                  </a:cubicBezTo>
                  <a:cubicBezTo>
                    <a:pt x="11" y="33"/>
                    <a:pt x="13" y="30"/>
                    <a:pt x="15" y="29"/>
                  </a:cubicBezTo>
                  <a:cubicBezTo>
                    <a:pt x="13" y="26"/>
                    <a:pt x="5" y="28"/>
                    <a:pt x="4" y="25"/>
                  </a:cubicBezTo>
                  <a:cubicBezTo>
                    <a:pt x="3" y="25"/>
                    <a:pt x="2" y="25"/>
                    <a:pt x="2" y="26"/>
                  </a:cubicBezTo>
                  <a:cubicBezTo>
                    <a:pt x="0" y="26"/>
                    <a:pt x="4" y="20"/>
                    <a:pt x="5" y="19"/>
                  </a:cubicBezTo>
                  <a:cubicBezTo>
                    <a:pt x="4" y="14"/>
                    <a:pt x="8" y="13"/>
                    <a:pt x="7" y="8"/>
                  </a:cubicBezTo>
                  <a:moveTo>
                    <a:pt x="109" y="81"/>
                  </a:moveTo>
                  <a:cubicBezTo>
                    <a:pt x="110" y="78"/>
                    <a:pt x="116" y="80"/>
                    <a:pt x="119" y="80"/>
                  </a:cubicBezTo>
                  <a:cubicBezTo>
                    <a:pt x="119" y="77"/>
                    <a:pt x="117" y="77"/>
                    <a:pt x="116" y="75"/>
                  </a:cubicBezTo>
                  <a:cubicBezTo>
                    <a:pt x="114" y="73"/>
                    <a:pt x="111" y="75"/>
                    <a:pt x="108" y="73"/>
                  </a:cubicBezTo>
                  <a:cubicBezTo>
                    <a:pt x="108" y="75"/>
                    <a:pt x="106" y="81"/>
                    <a:pt x="109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7" name="Freeform 94"/>
            <p:cNvSpPr>
              <a:spLocks/>
            </p:cNvSpPr>
            <p:nvPr/>
          </p:nvSpPr>
          <p:spPr bwMode="auto">
            <a:xfrm>
              <a:off x="1816100" y="1190625"/>
              <a:ext cx="388938" cy="193675"/>
            </a:xfrm>
            <a:custGeom>
              <a:avLst/>
              <a:gdLst>
                <a:gd name="T0" fmla="*/ 12 w 104"/>
                <a:gd name="T1" fmla="*/ 40 h 52"/>
                <a:gd name="T2" fmla="*/ 13 w 104"/>
                <a:gd name="T3" fmla="*/ 36 h 52"/>
                <a:gd name="T4" fmla="*/ 19 w 104"/>
                <a:gd name="T5" fmla="*/ 34 h 52"/>
                <a:gd name="T6" fmla="*/ 22 w 104"/>
                <a:gd name="T7" fmla="*/ 33 h 52"/>
                <a:gd name="T8" fmla="*/ 37 w 104"/>
                <a:gd name="T9" fmla="*/ 31 h 52"/>
                <a:gd name="T10" fmla="*/ 22 w 104"/>
                <a:gd name="T11" fmla="*/ 30 h 52"/>
                <a:gd name="T12" fmla="*/ 20 w 104"/>
                <a:gd name="T13" fmla="*/ 29 h 52"/>
                <a:gd name="T14" fmla="*/ 16 w 104"/>
                <a:gd name="T15" fmla="*/ 30 h 52"/>
                <a:gd name="T16" fmla="*/ 7 w 104"/>
                <a:gd name="T17" fmla="*/ 29 h 52"/>
                <a:gd name="T18" fmla="*/ 15 w 104"/>
                <a:gd name="T19" fmla="*/ 23 h 52"/>
                <a:gd name="T20" fmla="*/ 19 w 104"/>
                <a:gd name="T21" fmla="*/ 23 h 52"/>
                <a:gd name="T22" fmla="*/ 3 w 104"/>
                <a:gd name="T23" fmla="*/ 20 h 52"/>
                <a:gd name="T24" fmla="*/ 0 w 104"/>
                <a:gd name="T25" fmla="*/ 16 h 52"/>
                <a:gd name="T26" fmla="*/ 7 w 104"/>
                <a:gd name="T27" fmla="*/ 10 h 52"/>
                <a:gd name="T28" fmla="*/ 7 w 104"/>
                <a:gd name="T29" fmla="*/ 9 h 52"/>
                <a:gd name="T30" fmla="*/ 22 w 104"/>
                <a:gd name="T31" fmla="*/ 3 h 52"/>
                <a:gd name="T32" fmla="*/ 26 w 104"/>
                <a:gd name="T33" fmla="*/ 1 h 52"/>
                <a:gd name="T34" fmla="*/ 29 w 104"/>
                <a:gd name="T35" fmla="*/ 2 h 52"/>
                <a:gd name="T36" fmla="*/ 31 w 104"/>
                <a:gd name="T37" fmla="*/ 8 h 52"/>
                <a:gd name="T38" fmla="*/ 29 w 104"/>
                <a:gd name="T39" fmla="*/ 9 h 52"/>
                <a:gd name="T40" fmla="*/ 31 w 104"/>
                <a:gd name="T41" fmla="*/ 10 h 52"/>
                <a:gd name="T42" fmla="*/ 33 w 104"/>
                <a:gd name="T43" fmla="*/ 8 h 52"/>
                <a:gd name="T44" fmla="*/ 41 w 104"/>
                <a:gd name="T45" fmla="*/ 6 h 52"/>
                <a:gd name="T46" fmla="*/ 45 w 104"/>
                <a:gd name="T47" fmla="*/ 13 h 52"/>
                <a:gd name="T48" fmla="*/ 51 w 104"/>
                <a:gd name="T49" fmla="*/ 10 h 52"/>
                <a:gd name="T50" fmla="*/ 55 w 104"/>
                <a:gd name="T51" fmla="*/ 6 h 52"/>
                <a:gd name="T52" fmla="*/ 59 w 104"/>
                <a:gd name="T53" fmla="*/ 8 h 52"/>
                <a:gd name="T54" fmla="*/ 61 w 104"/>
                <a:gd name="T55" fmla="*/ 13 h 52"/>
                <a:gd name="T56" fmla="*/ 64 w 104"/>
                <a:gd name="T57" fmla="*/ 19 h 52"/>
                <a:gd name="T58" fmla="*/ 69 w 104"/>
                <a:gd name="T59" fmla="*/ 15 h 52"/>
                <a:gd name="T60" fmla="*/ 65 w 104"/>
                <a:gd name="T61" fmla="*/ 12 h 52"/>
                <a:gd name="T62" fmla="*/ 65 w 104"/>
                <a:gd name="T63" fmla="*/ 3 h 52"/>
                <a:gd name="T64" fmla="*/ 71 w 104"/>
                <a:gd name="T65" fmla="*/ 2 h 52"/>
                <a:gd name="T66" fmla="*/ 76 w 104"/>
                <a:gd name="T67" fmla="*/ 12 h 52"/>
                <a:gd name="T68" fmla="*/ 80 w 104"/>
                <a:gd name="T69" fmla="*/ 15 h 52"/>
                <a:gd name="T70" fmla="*/ 83 w 104"/>
                <a:gd name="T71" fmla="*/ 19 h 52"/>
                <a:gd name="T72" fmla="*/ 82 w 104"/>
                <a:gd name="T73" fmla="*/ 23 h 52"/>
                <a:gd name="T74" fmla="*/ 86 w 104"/>
                <a:gd name="T75" fmla="*/ 29 h 52"/>
                <a:gd name="T76" fmla="*/ 99 w 104"/>
                <a:gd name="T77" fmla="*/ 30 h 52"/>
                <a:gd name="T78" fmla="*/ 103 w 104"/>
                <a:gd name="T79" fmla="*/ 34 h 52"/>
                <a:gd name="T80" fmla="*/ 104 w 104"/>
                <a:gd name="T81" fmla="*/ 37 h 52"/>
                <a:gd name="T82" fmla="*/ 93 w 104"/>
                <a:gd name="T83" fmla="*/ 37 h 52"/>
                <a:gd name="T84" fmla="*/ 96 w 104"/>
                <a:gd name="T85" fmla="*/ 47 h 52"/>
                <a:gd name="T86" fmla="*/ 80 w 104"/>
                <a:gd name="T87" fmla="*/ 47 h 52"/>
                <a:gd name="T88" fmla="*/ 61 w 104"/>
                <a:gd name="T89" fmla="*/ 47 h 52"/>
                <a:gd name="T90" fmla="*/ 54 w 104"/>
                <a:gd name="T91" fmla="*/ 48 h 52"/>
                <a:gd name="T92" fmla="*/ 52 w 104"/>
                <a:gd name="T93" fmla="*/ 51 h 52"/>
                <a:gd name="T94" fmla="*/ 34 w 104"/>
                <a:gd name="T95" fmla="*/ 51 h 52"/>
                <a:gd name="T96" fmla="*/ 29 w 104"/>
                <a:gd name="T97" fmla="*/ 43 h 52"/>
                <a:gd name="T98" fmla="*/ 17 w 104"/>
                <a:gd name="T99" fmla="*/ 40 h 52"/>
                <a:gd name="T100" fmla="*/ 16 w 104"/>
                <a:gd name="T101" fmla="*/ 41 h 52"/>
                <a:gd name="T102" fmla="*/ 16 w 104"/>
                <a:gd name="T103" fmla="*/ 38 h 52"/>
                <a:gd name="T104" fmla="*/ 12 w 104"/>
                <a:gd name="T10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52">
                  <a:moveTo>
                    <a:pt x="12" y="40"/>
                  </a:moveTo>
                  <a:cubicBezTo>
                    <a:pt x="9" y="40"/>
                    <a:pt x="12" y="36"/>
                    <a:pt x="13" y="36"/>
                  </a:cubicBezTo>
                  <a:cubicBezTo>
                    <a:pt x="13" y="34"/>
                    <a:pt x="17" y="35"/>
                    <a:pt x="19" y="34"/>
                  </a:cubicBezTo>
                  <a:cubicBezTo>
                    <a:pt x="20" y="34"/>
                    <a:pt x="20" y="33"/>
                    <a:pt x="22" y="33"/>
                  </a:cubicBezTo>
                  <a:cubicBezTo>
                    <a:pt x="27" y="32"/>
                    <a:pt x="33" y="35"/>
                    <a:pt x="37" y="31"/>
                  </a:cubicBezTo>
                  <a:cubicBezTo>
                    <a:pt x="36" y="28"/>
                    <a:pt x="27" y="31"/>
                    <a:pt x="22" y="30"/>
                  </a:cubicBezTo>
                  <a:cubicBezTo>
                    <a:pt x="21" y="30"/>
                    <a:pt x="20" y="29"/>
                    <a:pt x="20" y="29"/>
                  </a:cubicBezTo>
                  <a:cubicBezTo>
                    <a:pt x="19" y="29"/>
                    <a:pt x="18" y="30"/>
                    <a:pt x="16" y="30"/>
                  </a:cubicBezTo>
                  <a:cubicBezTo>
                    <a:pt x="13" y="30"/>
                    <a:pt x="10" y="28"/>
                    <a:pt x="7" y="29"/>
                  </a:cubicBezTo>
                  <a:cubicBezTo>
                    <a:pt x="4" y="25"/>
                    <a:pt x="14" y="26"/>
                    <a:pt x="15" y="23"/>
                  </a:cubicBezTo>
                  <a:cubicBezTo>
                    <a:pt x="15" y="21"/>
                    <a:pt x="18" y="23"/>
                    <a:pt x="19" y="23"/>
                  </a:cubicBezTo>
                  <a:cubicBezTo>
                    <a:pt x="18" y="15"/>
                    <a:pt x="10" y="23"/>
                    <a:pt x="3" y="20"/>
                  </a:cubicBezTo>
                  <a:cubicBezTo>
                    <a:pt x="0" y="18"/>
                    <a:pt x="6" y="16"/>
                    <a:pt x="0" y="16"/>
                  </a:cubicBezTo>
                  <a:cubicBezTo>
                    <a:pt x="2" y="13"/>
                    <a:pt x="2" y="9"/>
                    <a:pt x="7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10" y="6"/>
                    <a:pt x="16" y="5"/>
                    <a:pt x="22" y="3"/>
                  </a:cubicBezTo>
                  <a:cubicBezTo>
                    <a:pt x="23" y="3"/>
                    <a:pt x="23" y="0"/>
                    <a:pt x="26" y="1"/>
                  </a:cubicBezTo>
                  <a:cubicBezTo>
                    <a:pt x="26" y="2"/>
                    <a:pt x="27" y="2"/>
                    <a:pt x="29" y="2"/>
                  </a:cubicBezTo>
                  <a:cubicBezTo>
                    <a:pt x="28" y="6"/>
                    <a:pt x="26" y="7"/>
                    <a:pt x="31" y="8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8" y="10"/>
                    <a:pt x="30" y="11"/>
                    <a:pt x="31" y="10"/>
                  </a:cubicBezTo>
                  <a:cubicBezTo>
                    <a:pt x="33" y="10"/>
                    <a:pt x="32" y="8"/>
                    <a:pt x="33" y="8"/>
                  </a:cubicBezTo>
                  <a:cubicBezTo>
                    <a:pt x="36" y="6"/>
                    <a:pt x="38" y="7"/>
                    <a:pt x="41" y="6"/>
                  </a:cubicBezTo>
                  <a:cubicBezTo>
                    <a:pt x="43" y="8"/>
                    <a:pt x="46" y="9"/>
                    <a:pt x="45" y="13"/>
                  </a:cubicBezTo>
                  <a:cubicBezTo>
                    <a:pt x="48" y="13"/>
                    <a:pt x="47" y="9"/>
                    <a:pt x="51" y="10"/>
                  </a:cubicBezTo>
                  <a:cubicBezTo>
                    <a:pt x="52" y="9"/>
                    <a:pt x="54" y="8"/>
                    <a:pt x="55" y="6"/>
                  </a:cubicBezTo>
                  <a:cubicBezTo>
                    <a:pt x="56" y="7"/>
                    <a:pt x="57" y="8"/>
                    <a:pt x="59" y="8"/>
                  </a:cubicBezTo>
                  <a:cubicBezTo>
                    <a:pt x="60" y="10"/>
                    <a:pt x="60" y="11"/>
                    <a:pt x="61" y="13"/>
                  </a:cubicBezTo>
                  <a:cubicBezTo>
                    <a:pt x="62" y="15"/>
                    <a:pt x="65" y="15"/>
                    <a:pt x="64" y="19"/>
                  </a:cubicBezTo>
                  <a:cubicBezTo>
                    <a:pt x="66" y="18"/>
                    <a:pt x="66" y="15"/>
                    <a:pt x="69" y="15"/>
                  </a:cubicBezTo>
                  <a:cubicBezTo>
                    <a:pt x="69" y="13"/>
                    <a:pt x="66" y="13"/>
                    <a:pt x="65" y="12"/>
                  </a:cubicBezTo>
                  <a:cubicBezTo>
                    <a:pt x="64" y="9"/>
                    <a:pt x="66" y="7"/>
                    <a:pt x="65" y="3"/>
                  </a:cubicBezTo>
                  <a:cubicBezTo>
                    <a:pt x="68" y="4"/>
                    <a:pt x="68" y="2"/>
                    <a:pt x="71" y="2"/>
                  </a:cubicBezTo>
                  <a:cubicBezTo>
                    <a:pt x="71" y="5"/>
                    <a:pt x="74" y="8"/>
                    <a:pt x="76" y="12"/>
                  </a:cubicBezTo>
                  <a:cubicBezTo>
                    <a:pt x="77" y="12"/>
                    <a:pt x="79" y="18"/>
                    <a:pt x="80" y="15"/>
                  </a:cubicBezTo>
                  <a:cubicBezTo>
                    <a:pt x="82" y="15"/>
                    <a:pt x="81" y="19"/>
                    <a:pt x="83" y="19"/>
                  </a:cubicBezTo>
                  <a:cubicBezTo>
                    <a:pt x="83" y="21"/>
                    <a:pt x="83" y="23"/>
                    <a:pt x="82" y="23"/>
                  </a:cubicBezTo>
                  <a:cubicBezTo>
                    <a:pt x="82" y="26"/>
                    <a:pt x="87" y="24"/>
                    <a:pt x="86" y="29"/>
                  </a:cubicBezTo>
                  <a:cubicBezTo>
                    <a:pt x="91" y="26"/>
                    <a:pt x="92" y="31"/>
                    <a:pt x="99" y="30"/>
                  </a:cubicBezTo>
                  <a:cubicBezTo>
                    <a:pt x="96" y="36"/>
                    <a:pt x="102" y="33"/>
                    <a:pt x="103" y="34"/>
                  </a:cubicBezTo>
                  <a:cubicBezTo>
                    <a:pt x="103" y="34"/>
                    <a:pt x="100" y="38"/>
                    <a:pt x="104" y="37"/>
                  </a:cubicBezTo>
                  <a:cubicBezTo>
                    <a:pt x="102" y="44"/>
                    <a:pt x="99" y="35"/>
                    <a:pt x="93" y="37"/>
                  </a:cubicBezTo>
                  <a:cubicBezTo>
                    <a:pt x="92" y="43"/>
                    <a:pt x="98" y="41"/>
                    <a:pt x="96" y="47"/>
                  </a:cubicBezTo>
                  <a:cubicBezTo>
                    <a:pt x="91" y="48"/>
                    <a:pt x="84" y="50"/>
                    <a:pt x="80" y="47"/>
                  </a:cubicBezTo>
                  <a:cubicBezTo>
                    <a:pt x="76" y="44"/>
                    <a:pt x="67" y="43"/>
                    <a:pt x="61" y="47"/>
                  </a:cubicBezTo>
                  <a:cubicBezTo>
                    <a:pt x="59" y="48"/>
                    <a:pt x="57" y="47"/>
                    <a:pt x="54" y="48"/>
                  </a:cubicBezTo>
                  <a:cubicBezTo>
                    <a:pt x="53" y="49"/>
                    <a:pt x="53" y="50"/>
                    <a:pt x="52" y="51"/>
                  </a:cubicBezTo>
                  <a:cubicBezTo>
                    <a:pt x="49" y="49"/>
                    <a:pt x="41" y="52"/>
                    <a:pt x="34" y="51"/>
                  </a:cubicBezTo>
                  <a:cubicBezTo>
                    <a:pt x="32" y="48"/>
                    <a:pt x="30" y="46"/>
                    <a:pt x="29" y="43"/>
                  </a:cubicBezTo>
                  <a:cubicBezTo>
                    <a:pt x="24" y="42"/>
                    <a:pt x="18" y="44"/>
                    <a:pt x="17" y="40"/>
                  </a:cubicBezTo>
                  <a:cubicBezTo>
                    <a:pt x="16" y="40"/>
                    <a:pt x="16" y="40"/>
                    <a:pt x="16" y="41"/>
                  </a:cubicBezTo>
                  <a:cubicBezTo>
                    <a:pt x="14" y="41"/>
                    <a:pt x="14" y="38"/>
                    <a:pt x="16" y="38"/>
                  </a:cubicBezTo>
                  <a:cubicBezTo>
                    <a:pt x="16" y="36"/>
                    <a:pt x="12" y="39"/>
                    <a:pt x="12" y="4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8" name="Freeform 95"/>
            <p:cNvSpPr>
              <a:spLocks noEditPoints="1"/>
            </p:cNvSpPr>
            <p:nvPr/>
          </p:nvSpPr>
          <p:spPr bwMode="auto">
            <a:xfrm>
              <a:off x="776287" y="1235075"/>
              <a:ext cx="2790825" cy="3240088"/>
            </a:xfrm>
            <a:custGeom>
              <a:avLst/>
              <a:gdLst>
                <a:gd name="T0" fmla="*/ 486 w 744"/>
                <a:gd name="T1" fmla="*/ 57 h 864"/>
                <a:gd name="T2" fmla="*/ 437 w 744"/>
                <a:gd name="T3" fmla="*/ 91 h 864"/>
                <a:gd name="T4" fmla="*/ 432 w 744"/>
                <a:gd name="T5" fmla="*/ 142 h 864"/>
                <a:gd name="T6" fmla="*/ 492 w 744"/>
                <a:gd name="T7" fmla="*/ 182 h 864"/>
                <a:gd name="T8" fmla="*/ 512 w 744"/>
                <a:gd name="T9" fmla="*/ 127 h 864"/>
                <a:gd name="T10" fmla="*/ 562 w 744"/>
                <a:gd name="T11" fmla="*/ 126 h 864"/>
                <a:gd name="T12" fmla="*/ 609 w 744"/>
                <a:gd name="T13" fmla="*/ 139 h 864"/>
                <a:gd name="T14" fmla="*/ 627 w 744"/>
                <a:gd name="T15" fmla="*/ 186 h 864"/>
                <a:gd name="T16" fmla="*/ 569 w 744"/>
                <a:gd name="T17" fmla="*/ 207 h 864"/>
                <a:gd name="T18" fmla="*/ 604 w 744"/>
                <a:gd name="T19" fmla="*/ 228 h 864"/>
                <a:gd name="T20" fmla="*/ 590 w 744"/>
                <a:gd name="T21" fmla="*/ 236 h 864"/>
                <a:gd name="T22" fmla="*/ 527 w 744"/>
                <a:gd name="T23" fmla="*/ 282 h 864"/>
                <a:gd name="T24" fmla="*/ 501 w 744"/>
                <a:gd name="T25" fmla="*/ 360 h 864"/>
                <a:gd name="T26" fmla="*/ 446 w 744"/>
                <a:gd name="T27" fmla="*/ 329 h 864"/>
                <a:gd name="T28" fmla="*/ 402 w 744"/>
                <a:gd name="T29" fmla="*/ 388 h 864"/>
                <a:gd name="T30" fmla="*/ 451 w 744"/>
                <a:gd name="T31" fmla="*/ 412 h 864"/>
                <a:gd name="T32" fmla="*/ 520 w 744"/>
                <a:gd name="T33" fmla="*/ 459 h 864"/>
                <a:gd name="T34" fmla="*/ 576 w 744"/>
                <a:gd name="T35" fmla="*/ 450 h 864"/>
                <a:gd name="T36" fmla="*/ 665 w 744"/>
                <a:gd name="T37" fmla="*/ 488 h 864"/>
                <a:gd name="T38" fmla="*/ 743 w 744"/>
                <a:gd name="T39" fmla="*/ 536 h 864"/>
                <a:gd name="T40" fmla="*/ 710 w 744"/>
                <a:gd name="T41" fmla="*/ 644 h 864"/>
                <a:gd name="T42" fmla="*/ 666 w 744"/>
                <a:gd name="T43" fmla="*/ 691 h 864"/>
                <a:gd name="T44" fmla="*/ 624 w 744"/>
                <a:gd name="T45" fmla="*/ 738 h 864"/>
                <a:gd name="T46" fmla="*/ 586 w 744"/>
                <a:gd name="T47" fmla="*/ 781 h 864"/>
                <a:gd name="T48" fmla="*/ 569 w 744"/>
                <a:gd name="T49" fmla="*/ 815 h 864"/>
                <a:gd name="T50" fmla="*/ 538 w 744"/>
                <a:gd name="T51" fmla="*/ 849 h 864"/>
                <a:gd name="T52" fmla="*/ 529 w 744"/>
                <a:gd name="T53" fmla="*/ 802 h 864"/>
                <a:gd name="T54" fmla="*/ 552 w 744"/>
                <a:gd name="T55" fmla="*/ 705 h 864"/>
                <a:gd name="T56" fmla="*/ 550 w 744"/>
                <a:gd name="T57" fmla="*/ 613 h 864"/>
                <a:gd name="T58" fmla="*/ 501 w 744"/>
                <a:gd name="T59" fmla="*/ 550 h 864"/>
                <a:gd name="T60" fmla="*/ 510 w 744"/>
                <a:gd name="T61" fmla="*/ 498 h 864"/>
                <a:gd name="T62" fmla="*/ 467 w 744"/>
                <a:gd name="T63" fmla="*/ 443 h 864"/>
                <a:gd name="T64" fmla="*/ 421 w 744"/>
                <a:gd name="T65" fmla="*/ 415 h 864"/>
                <a:gd name="T66" fmla="*/ 349 w 744"/>
                <a:gd name="T67" fmla="*/ 374 h 864"/>
                <a:gd name="T68" fmla="*/ 308 w 744"/>
                <a:gd name="T69" fmla="*/ 332 h 864"/>
                <a:gd name="T70" fmla="*/ 308 w 744"/>
                <a:gd name="T71" fmla="*/ 349 h 864"/>
                <a:gd name="T72" fmla="*/ 266 w 744"/>
                <a:gd name="T73" fmla="*/ 296 h 864"/>
                <a:gd name="T74" fmla="*/ 240 w 744"/>
                <a:gd name="T75" fmla="*/ 202 h 864"/>
                <a:gd name="T76" fmla="*/ 224 w 744"/>
                <a:gd name="T77" fmla="*/ 177 h 864"/>
                <a:gd name="T78" fmla="*/ 183 w 744"/>
                <a:gd name="T79" fmla="*/ 132 h 864"/>
                <a:gd name="T80" fmla="*/ 113 w 744"/>
                <a:gd name="T81" fmla="*/ 109 h 864"/>
                <a:gd name="T82" fmla="*/ 78 w 744"/>
                <a:gd name="T83" fmla="*/ 127 h 864"/>
                <a:gd name="T84" fmla="*/ 43 w 744"/>
                <a:gd name="T85" fmla="*/ 150 h 864"/>
                <a:gd name="T86" fmla="*/ 18 w 744"/>
                <a:gd name="T87" fmla="*/ 116 h 864"/>
                <a:gd name="T88" fmla="*/ 7 w 744"/>
                <a:gd name="T89" fmla="*/ 74 h 864"/>
                <a:gd name="T90" fmla="*/ 21 w 744"/>
                <a:gd name="T91" fmla="*/ 48 h 864"/>
                <a:gd name="T92" fmla="*/ 71 w 744"/>
                <a:gd name="T93" fmla="*/ 17 h 864"/>
                <a:gd name="T94" fmla="*/ 192 w 744"/>
                <a:gd name="T95" fmla="*/ 29 h 864"/>
                <a:gd name="T96" fmla="*/ 249 w 744"/>
                <a:gd name="T97" fmla="*/ 32 h 864"/>
                <a:gd name="T98" fmla="*/ 339 w 744"/>
                <a:gd name="T99" fmla="*/ 56 h 864"/>
                <a:gd name="T100" fmla="*/ 404 w 744"/>
                <a:gd name="T101" fmla="*/ 41 h 864"/>
                <a:gd name="T102" fmla="*/ 422 w 744"/>
                <a:gd name="T103" fmla="*/ 10 h 864"/>
                <a:gd name="T104" fmla="*/ 456 w 744"/>
                <a:gd name="T105" fmla="*/ 39 h 864"/>
                <a:gd name="T106" fmla="*/ 244 w 744"/>
                <a:gd name="T107" fmla="*/ 66 h 864"/>
                <a:gd name="T108" fmla="*/ 314 w 744"/>
                <a:gd name="T109" fmla="*/ 102 h 864"/>
                <a:gd name="T110" fmla="*/ 303 w 744"/>
                <a:gd name="T111" fmla="*/ 101 h 864"/>
                <a:gd name="T112" fmla="*/ 401 w 744"/>
                <a:gd name="T113" fmla="*/ 189 h 864"/>
                <a:gd name="T114" fmla="*/ 433 w 744"/>
                <a:gd name="T115" fmla="*/ 223 h 864"/>
                <a:gd name="T116" fmla="*/ 461 w 744"/>
                <a:gd name="T117" fmla="*/ 205 h 864"/>
                <a:gd name="T118" fmla="*/ 456 w 744"/>
                <a:gd name="T119" fmla="*/ 257 h 864"/>
                <a:gd name="T120" fmla="*/ 505 w 744"/>
                <a:gd name="T121" fmla="*/ 240 h 864"/>
                <a:gd name="T122" fmla="*/ 491 w 744"/>
                <a:gd name="T123" fmla="*/ 255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4" h="864">
                  <a:moveTo>
                    <a:pt x="453" y="48"/>
                  </a:moveTo>
                  <a:cubicBezTo>
                    <a:pt x="453" y="50"/>
                    <a:pt x="457" y="45"/>
                    <a:pt x="456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2" y="51"/>
                    <a:pt x="463" y="48"/>
                    <a:pt x="463" y="45"/>
                  </a:cubicBezTo>
                  <a:cubicBezTo>
                    <a:pt x="464" y="44"/>
                    <a:pt x="466" y="43"/>
                    <a:pt x="465" y="41"/>
                  </a:cubicBezTo>
                  <a:cubicBezTo>
                    <a:pt x="470" y="42"/>
                    <a:pt x="467" y="36"/>
                    <a:pt x="471" y="38"/>
                  </a:cubicBezTo>
                  <a:cubicBezTo>
                    <a:pt x="471" y="28"/>
                    <a:pt x="471" y="28"/>
                    <a:pt x="471" y="28"/>
                  </a:cubicBezTo>
                  <a:cubicBezTo>
                    <a:pt x="476" y="27"/>
                    <a:pt x="478" y="26"/>
                    <a:pt x="482" y="28"/>
                  </a:cubicBezTo>
                  <a:cubicBezTo>
                    <a:pt x="484" y="28"/>
                    <a:pt x="483" y="31"/>
                    <a:pt x="484" y="32"/>
                  </a:cubicBezTo>
                  <a:cubicBezTo>
                    <a:pt x="484" y="32"/>
                    <a:pt x="486" y="32"/>
                    <a:pt x="486" y="32"/>
                  </a:cubicBezTo>
                  <a:cubicBezTo>
                    <a:pt x="488" y="33"/>
                    <a:pt x="489" y="35"/>
                    <a:pt x="491" y="35"/>
                  </a:cubicBezTo>
                  <a:cubicBezTo>
                    <a:pt x="491" y="39"/>
                    <a:pt x="489" y="41"/>
                    <a:pt x="486" y="42"/>
                  </a:cubicBezTo>
                  <a:cubicBezTo>
                    <a:pt x="489" y="44"/>
                    <a:pt x="488" y="49"/>
                    <a:pt x="492" y="50"/>
                  </a:cubicBezTo>
                  <a:cubicBezTo>
                    <a:pt x="491" y="54"/>
                    <a:pt x="487" y="54"/>
                    <a:pt x="486" y="57"/>
                  </a:cubicBezTo>
                  <a:cubicBezTo>
                    <a:pt x="484" y="57"/>
                    <a:pt x="483" y="60"/>
                    <a:pt x="482" y="57"/>
                  </a:cubicBezTo>
                  <a:cubicBezTo>
                    <a:pt x="480" y="59"/>
                    <a:pt x="480" y="62"/>
                    <a:pt x="478" y="64"/>
                  </a:cubicBezTo>
                  <a:cubicBezTo>
                    <a:pt x="476" y="63"/>
                    <a:pt x="479" y="60"/>
                    <a:pt x="472" y="62"/>
                  </a:cubicBezTo>
                  <a:cubicBezTo>
                    <a:pt x="472" y="60"/>
                    <a:pt x="474" y="60"/>
                    <a:pt x="475" y="60"/>
                  </a:cubicBezTo>
                  <a:cubicBezTo>
                    <a:pt x="472" y="56"/>
                    <a:pt x="467" y="61"/>
                    <a:pt x="463" y="60"/>
                  </a:cubicBezTo>
                  <a:cubicBezTo>
                    <a:pt x="464" y="65"/>
                    <a:pt x="463" y="63"/>
                    <a:pt x="463" y="69"/>
                  </a:cubicBezTo>
                  <a:cubicBezTo>
                    <a:pt x="461" y="69"/>
                    <a:pt x="462" y="67"/>
                    <a:pt x="461" y="66"/>
                  </a:cubicBezTo>
                  <a:cubicBezTo>
                    <a:pt x="458" y="66"/>
                    <a:pt x="459" y="71"/>
                    <a:pt x="454" y="70"/>
                  </a:cubicBezTo>
                  <a:cubicBezTo>
                    <a:pt x="455" y="72"/>
                    <a:pt x="457" y="71"/>
                    <a:pt x="457" y="73"/>
                  </a:cubicBezTo>
                  <a:cubicBezTo>
                    <a:pt x="457" y="75"/>
                    <a:pt x="455" y="76"/>
                    <a:pt x="456" y="78"/>
                  </a:cubicBezTo>
                  <a:cubicBezTo>
                    <a:pt x="452" y="75"/>
                    <a:pt x="448" y="84"/>
                    <a:pt x="447" y="83"/>
                  </a:cubicBezTo>
                  <a:cubicBezTo>
                    <a:pt x="446" y="82"/>
                    <a:pt x="445" y="81"/>
                    <a:pt x="444" y="85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7" y="86"/>
                    <a:pt x="438" y="89"/>
                    <a:pt x="437" y="91"/>
                  </a:cubicBezTo>
                  <a:cubicBezTo>
                    <a:pt x="436" y="89"/>
                    <a:pt x="435" y="90"/>
                    <a:pt x="435" y="92"/>
                  </a:cubicBezTo>
                  <a:cubicBezTo>
                    <a:pt x="432" y="90"/>
                    <a:pt x="431" y="92"/>
                    <a:pt x="428" y="92"/>
                  </a:cubicBezTo>
                  <a:cubicBezTo>
                    <a:pt x="429" y="94"/>
                    <a:pt x="429" y="96"/>
                    <a:pt x="429" y="98"/>
                  </a:cubicBezTo>
                  <a:cubicBezTo>
                    <a:pt x="426" y="95"/>
                    <a:pt x="427" y="99"/>
                    <a:pt x="425" y="102"/>
                  </a:cubicBezTo>
                  <a:cubicBezTo>
                    <a:pt x="423" y="105"/>
                    <a:pt x="419" y="108"/>
                    <a:pt x="419" y="115"/>
                  </a:cubicBezTo>
                  <a:cubicBezTo>
                    <a:pt x="416" y="117"/>
                    <a:pt x="415" y="121"/>
                    <a:pt x="412" y="123"/>
                  </a:cubicBezTo>
                  <a:cubicBezTo>
                    <a:pt x="412" y="126"/>
                    <a:pt x="414" y="123"/>
                    <a:pt x="414" y="123"/>
                  </a:cubicBezTo>
                  <a:cubicBezTo>
                    <a:pt x="415" y="123"/>
                    <a:pt x="414" y="124"/>
                    <a:pt x="415" y="125"/>
                  </a:cubicBezTo>
                  <a:cubicBezTo>
                    <a:pt x="416" y="125"/>
                    <a:pt x="417" y="127"/>
                    <a:pt x="418" y="127"/>
                  </a:cubicBezTo>
                  <a:cubicBezTo>
                    <a:pt x="419" y="128"/>
                    <a:pt x="420" y="125"/>
                    <a:pt x="423" y="127"/>
                  </a:cubicBezTo>
                  <a:cubicBezTo>
                    <a:pt x="424" y="128"/>
                    <a:pt x="425" y="129"/>
                    <a:pt x="426" y="129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7" y="136"/>
                    <a:pt x="429" y="135"/>
                    <a:pt x="429" y="137"/>
                  </a:cubicBezTo>
                  <a:cubicBezTo>
                    <a:pt x="430" y="139"/>
                    <a:pt x="432" y="139"/>
                    <a:pt x="432" y="142"/>
                  </a:cubicBezTo>
                  <a:cubicBezTo>
                    <a:pt x="439" y="141"/>
                    <a:pt x="444" y="143"/>
                    <a:pt x="449" y="142"/>
                  </a:cubicBezTo>
                  <a:cubicBezTo>
                    <a:pt x="449" y="146"/>
                    <a:pt x="455" y="145"/>
                    <a:pt x="458" y="149"/>
                  </a:cubicBezTo>
                  <a:cubicBezTo>
                    <a:pt x="459" y="149"/>
                    <a:pt x="460" y="148"/>
                    <a:pt x="460" y="150"/>
                  </a:cubicBezTo>
                  <a:cubicBezTo>
                    <a:pt x="460" y="152"/>
                    <a:pt x="461" y="150"/>
                    <a:pt x="461" y="150"/>
                  </a:cubicBezTo>
                  <a:cubicBezTo>
                    <a:pt x="463" y="150"/>
                    <a:pt x="463" y="152"/>
                    <a:pt x="464" y="153"/>
                  </a:cubicBezTo>
                  <a:cubicBezTo>
                    <a:pt x="466" y="154"/>
                    <a:pt x="469" y="152"/>
                    <a:pt x="468" y="156"/>
                  </a:cubicBezTo>
                  <a:cubicBezTo>
                    <a:pt x="476" y="155"/>
                    <a:pt x="480" y="158"/>
                    <a:pt x="486" y="158"/>
                  </a:cubicBezTo>
                  <a:cubicBezTo>
                    <a:pt x="487" y="163"/>
                    <a:pt x="485" y="167"/>
                    <a:pt x="488" y="170"/>
                  </a:cubicBezTo>
                  <a:cubicBezTo>
                    <a:pt x="488" y="169"/>
                    <a:pt x="489" y="172"/>
                    <a:pt x="489" y="171"/>
                  </a:cubicBezTo>
                  <a:cubicBezTo>
                    <a:pt x="490" y="172"/>
                    <a:pt x="488" y="174"/>
                    <a:pt x="488" y="174"/>
                  </a:cubicBezTo>
                  <a:cubicBezTo>
                    <a:pt x="489" y="175"/>
                    <a:pt x="490" y="174"/>
                    <a:pt x="491" y="175"/>
                  </a:cubicBezTo>
                  <a:cubicBezTo>
                    <a:pt x="491" y="176"/>
                    <a:pt x="488" y="179"/>
                    <a:pt x="492" y="178"/>
                  </a:cubicBezTo>
                  <a:cubicBezTo>
                    <a:pt x="491" y="179"/>
                    <a:pt x="491" y="180"/>
                    <a:pt x="491" y="182"/>
                  </a:cubicBezTo>
                  <a:cubicBezTo>
                    <a:pt x="491" y="184"/>
                    <a:pt x="492" y="183"/>
                    <a:pt x="492" y="182"/>
                  </a:cubicBezTo>
                  <a:cubicBezTo>
                    <a:pt x="494" y="182"/>
                    <a:pt x="493" y="184"/>
                    <a:pt x="493" y="185"/>
                  </a:cubicBezTo>
                  <a:cubicBezTo>
                    <a:pt x="494" y="185"/>
                    <a:pt x="496" y="185"/>
                    <a:pt x="496" y="185"/>
                  </a:cubicBezTo>
                  <a:cubicBezTo>
                    <a:pt x="498" y="187"/>
                    <a:pt x="503" y="187"/>
                    <a:pt x="508" y="185"/>
                  </a:cubicBezTo>
                  <a:cubicBezTo>
                    <a:pt x="509" y="179"/>
                    <a:pt x="509" y="177"/>
                    <a:pt x="508" y="171"/>
                  </a:cubicBezTo>
                  <a:cubicBezTo>
                    <a:pt x="508" y="169"/>
                    <a:pt x="505" y="170"/>
                    <a:pt x="505" y="170"/>
                  </a:cubicBezTo>
                  <a:cubicBezTo>
                    <a:pt x="503" y="167"/>
                    <a:pt x="507" y="162"/>
                    <a:pt x="502" y="164"/>
                  </a:cubicBezTo>
                  <a:cubicBezTo>
                    <a:pt x="503" y="163"/>
                    <a:pt x="505" y="163"/>
                    <a:pt x="505" y="160"/>
                  </a:cubicBezTo>
                  <a:cubicBezTo>
                    <a:pt x="511" y="161"/>
                    <a:pt x="510" y="157"/>
                    <a:pt x="515" y="157"/>
                  </a:cubicBezTo>
                  <a:cubicBezTo>
                    <a:pt x="517" y="157"/>
                    <a:pt x="515" y="154"/>
                    <a:pt x="516" y="153"/>
                  </a:cubicBezTo>
                  <a:cubicBezTo>
                    <a:pt x="516" y="153"/>
                    <a:pt x="520" y="155"/>
                    <a:pt x="520" y="153"/>
                  </a:cubicBezTo>
                  <a:cubicBezTo>
                    <a:pt x="517" y="147"/>
                    <a:pt x="522" y="141"/>
                    <a:pt x="519" y="137"/>
                  </a:cubicBezTo>
                  <a:cubicBezTo>
                    <a:pt x="519" y="135"/>
                    <a:pt x="517" y="137"/>
                    <a:pt x="517" y="137"/>
                  </a:cubicBezTo>
                  <a:cubicBezTo>
                    <a:pt x="515" y="136"/>
                    <a:pt x="518" y="132"/>
                    <a:pt x="513" y="133"/>
                  </a:cubicBezTo>
                  <a:cubicBezTo>
                    <a:pt x="513" y="131"/>
                    <a:pt x="511" y="130"/>
                    <a:pt x="512" y="127"/>
                  </a:cubicBezTo>
                  <a:cubicBezTo>
                    <a:pt x="511" y="124"/>
                    <a:pt x="513" y="123"/>
                    <a:pt x="516" y="123"/>
                  </a:cubicBezTo>
                  <a:cubicBezTo>
                    <a:pt x="513" y="122"/>
                    <a:pt x="518" y="114"/>
                    <a:pt x="512" y="113"/>
                  </a:cubicBezTo>
                  <a:cubicBezTo>
                    <a:pt x="513" y="112"/>
                    <a:pt x="513" y="111"/>
                    <a:pt x="513" y="109"/>
                  </a:cubicBezTo>
                  <a:cubicBezTo>
                    <a:pt x="513" y="110"/>
                    <a:pt x="512" y="109"/>
                    <a:pt x="512" y="108"/>
                  </a:cubicBezTo>
                  <a:cubicBezTo>
                    <a:pt x="512" y="108"/>
                    <a:pt x="513" y="108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ubicBezTo>
                    <a:pt x="512" y="102"/>
                    <a:pt x="515" y="99"/>
                    <a:pt x="512" y="98"/>
                  </a:cubicBezTo>
                  <a:cubicBezTo>
                    <a:pt x="512" y="96"/>
                    <a:pt x="523" y="95"/>
                    <a:pt x="522" y="99"/>
                  </a:cubicBezTo>
                  <a:cubicBezTo>
                    <a:pt x="527" y="99"/>
                    <a:pt x="535" y="101"/>
                    <a:pt x="537" y="97"/>
                  </a:cubicBezTo>
                  <a:cubicBezTo>
                    <a:pt x="540" y="101"/>
                    <a:pt x="547" y="100"/>
                    <a:pt x="547" y="108"/>
                  </a:cubicBezTo>
                  <a:cubicBezTo>
                    <a:pt x="558" y="108"/>
                    <a:pt x="558" y="108"/>
                    <a:pt x="558" y="108"/>
                  </a:cubicBezTo>
                  <a:cubicBezTo>
                    <a:pt x="558" y="110"/>
                    <a:pt x="559" y="110"/>
                    <a:pt x="561" y="111"/>
                  </a:cubicBezTo>
                  <a:cubicBezTo>
                    <a:pt x="561" y="113"/>
                    <a:pt x="560" y="116"/>
                    <a:pt x="561" y="119"/>
                  </a:cubicBezTo>
                  <a:cubicBezTo>
                    <a:pt x="561" y="122"/>
                    <a:pt x="565" y="125"/>
                    <a:pt x="562" y="126"/>
                  </a:cubicBezTo>
                  <a:cubicBezTo>
                    <a:pt x="562" y="128"/>
                    <a:pt x="565" y="127"/>
                    <a:pt x="566" y="127"/>
                  </a:cubicBezTo>
                  <a:cubicBezTo>
                    <a:pt x="566" y="132"/>
                    <a:pt x="572" y="129"/>
                    <a:pt x="568" y="133"/>
                  </a:cubicBezTo>
                  <a:cubicBezTo>
                    <a:pt x="574" y="134"/>
                    <a:pt x="575" y="131"/>
                    <a:pt x="580" y="132"/>
                  </a:cubicBezTo>
                  <a:cubicBezTo>
                    <a:pt x="581" y="130"/>
                    <a:pt x="580" y="129"/>
                    <a:pt x="579" y="129"/>
                  </a:cubicBezTo>
                  <a:cubicBezTo>
                    <a:pt x="580" y="126"/>
                    <a:pt x="581" y="126"/>
                    <a:pt x="583" y="127"/>
                  </a:cubicBezTo>
                  <a:cubicBezTo>
                    <a:pt x="582" y="123"/>
                    <a:pt x="586" y="123"/>
                    <a:pt x="588" y="122"/>
                  </a:cubicBezTo>
                  <a:cubicBezTo>
                    <a:pt x="588" y="121"/>
                    <a:pt x="586" y="121"/>
                    <a:pt x="586" y="120"/>
                  </a:cubicBezTo>
                  <a:cubicBezTo>
                    <a:pt x="586" y="119"/>
                    <a:pt x="589" y="118"/>
                    <a:pt x="592" y="118"/>
                  </a:cubicBezTo>
                  <a:cubicBezTo>
                    <a:pt x="589" y="121"/>
                    <a:pt x="591" y="121"/>
                    <a:pt x="595" y="125"/>
                  </a:cubicBezTo>
                  <a:cubicBezTo>
                    <a:pt x="596" y="127"/>
                    <a:pt x="598" y="130"/>
                    <a:pt x="603" y="130"/>
                  </a:cubicBezTo>
                  <a:cubicBezTo>
                    <a:pt x="603" y="132"/>
                    <a:pt x="600" y="131"/>
                    <a:pt x="600" y="133"/>
                  </a:cubicBezTo>
                  <a:cubicBezTo>
                    <a:pt x="601" y="135"/>
                    <a:pt x="603" y="135"/>
                    <a:pt x="603" y="137"/>
                  </a:cubicBezTo>
                  <a:cubicBezTo>
                    <a:pt x="605" y="138"/>
                    <a:pt x="604" y="135"/>
                    <a:pt x="604" y="135"/>
                  </a:cubicBezTo>
                  <a:cubicBezTo>
                    <a:pt x="608" y="133"/>
                    <a:pt x="603" y="140"/>
                    <a:pt x="609" y="139"/>
                  </a:cubicBezTo>
                  <a:cubicBezTo>
                    <a:pt x="606" y="142"/>
                    <a:pt x="610" y="144"/>
                    <a:pt x="606" y="147"/>
                  </a:cubicBezTo>
                  <a:cubicBezTo>
                    <a:pt x="606" y="150"/>
                    <a:pt x="610" y="149"/>
                    <a:pt x="611" y="150"/>
                  </a:cubicBezTo>
                  <a:cubicBezTo>
                    <a:pt x="612" y="150"/>
                    <a:pt x="609" y="152"/>
                    <a:pt x="610" y="153"/>
                  </a:cubicBezTo>
                  <a:cubicBezTo>
                    <a:pt x="611" y="153"/>
                    <a:pt x="613" y="154"/>
                    <a:pt x="614" y="154"/>
                  </a:cubicBezTo>
                  <a:cubicBezTo>
                    <a:pt x="615" y="155"/>
                    <a:pt x="616" y="156"/>
                    <a:pt x="617" y="157"/>
                  </a:cubicBezTo>
                  <a:cubicBezTo>
                    <a:pt x="619" y="158"/>
                    <a:pt x="622" y="159"/>
                    <a:pt x="624" y="161"/>
                  </a:cubicBezTo>
                  <a:cubicBezTo>
                    <a:pt x="626" y="162"/>
                    <a:pt x="627" y="156"/>
                    <a:pt x="628" y="160"/>
                  </a:cubicBezTo>
                  <a:cubicBezTo>
                    <a:pt x="628" y="164"/>
                    <a:pt x="625" y="164"/>
                    <a:pt x="621" y="164"/>
                  </a:cubicBezTo>
                  <a:cubicBezTo>
                    <a:pt x="624" y="167"/>
                    <a:pt x="628" y="168"/>
                    <a:pt x="632" y="168"/>
                  </a:cubicBezTo>
                  <a:cubicBezTo>
                    <a:pt x="632" y="171"/>
                    <a:pt x="633" y="171"/>
                    <a:pt x="635" y="171"/>
                  </a:cubicBezTo>
                  <a:cubicBezTo>
                    <a:pt x="635" y="174"/>
                    <a:pt x="635" y="175"/>
                    <a:pt x="638" y="175"/>
                  </a:cubicBezTo>
                  <a:cubicBezTo>
                    <a:pt x="637" y="177"/>
                    <a:pt x="636" y="179"/>
                    <a:pt x="637" y="182"/>
                  </a:cubicBezTo>
                  <a:cubicBezTo>
                    <a:pt x="634" y="183"/>
                    <a:pt x="631" y="183"/>
                    <a:pt x="628" y="185"/>
                  </a:cubicBezTo>
                  <a:cubicBezTo>
                    <a:pt x="627" y="186"/>
                    <a:pt x="628" y="186"/>
                    <a:pt x="627" y="186"/>
                  </a:cubicBezTo>
                  <a:cubicBezTo>
                    <a:pt x="625" y="186"/>
                    <a:pt x="624" y="186"/>
                    <a:pt x="624" y="188"/>
                  </a:cubicBezTo>
                  <a:cubicBezTo>
                    <a:pt x="624" y="190"/>
                    <a:pt x="621" y="188"/>
                    <a:pt x="621" y="188"/>
                  </a:cubicBezTo>
                  <a:cubicBezTo>
                    <a:pt x="621" y="188"/>
                    <a:pt x="619" y="190"/>
                    <a:pt x="618" y="191"/>
                  </a:cubicBezTo>
                  <a:cubicBezTo>
                    <a:pt x="618" y="191"/>
                    <a:pt x="618" y="194"/>
                    <a:pt x="617" y="195"/>
                  </a:cubicBezTo>
                  <a:cubicBezTo>
                    <a:pt x="616" y="196"/>
                    <a:pt x="611" y="195"/>
                    <a:pt x="614" y="196"/>
                  </a:cubicBezTo>
                  <a:cubicBezTo>
                    <a:pt x="613" y="199"/>
                    <a:pt x="608" y="198"/>
                    <a:pt x="606" y="198"/>
                  </a:cubicBezTo>
                  <a:cubicBezTo>
                    <a:pt x="603" y="198"/>
                    <a:pt x="600" y="198"/>
                    <a:pt x="597" y="198"/>
                  </a:cubicBezTo>
                  <a:cubicBezTo>
                    <a:pt x="595" y="198"/>
                    <a:pt x="595" y="197"/>
                    <a:pt x="593" y="196"/>
                  </a:cubicBezTo>
                  <a:cubicBezTo>
                    <a:pt x="587" y="195"/>
                    <a:pt x="581" y="197"/>
                    <a:pt x="575" y="198"/>
                  </a:cubicBezTo>
                  <a:cubicBezTo>
                    <a:pt x="570" y="200"/>
                    <a:pt x="568" y="205"/>
                    <a:pt x="562" y="206"/>
                  </a:cubicBezTo>
                  <a:cubicBezTo>
                    <a:pt x="565" y="209"/>
                    <a:pt x="560" y="210"/>
                    <a:pt x="558" y="212"/>
                  </a:cubicBezTo>
                  <a:cubicBezTo>
                    <a:pt x="559" y="213"/>
                    <a:pt x="560" y="214"/>
                    <a:pt x="559" y="216"/>
                  </a:cubicBezTo>
                  <a:cubicBezTo>
                    <a:pt x="562" y="215"/>
                    <a:pt x="562" y="212"/>
                    <a:pt x="564" y="210"/>
                  </a:cubicBezTo>
                  <a:cubicBezTo>
                    <a:pt x="565" y="209"/>
                    <a:pt x="569" y="210"/>
                    <a:pt x="569" y="207"/>
                  </a:cubicBezTo>
                  <a:cubicBezTo>
                    <a:pt x="570" y="203"/>
                    <a:pt x="572" y="211"/>
                    <a:pt x="572" y="205"/>
                  </a:cubicBezTo>
                  <a:cubicBezTo>
                    <a:pt x="574" y="204"/>
                    <a:pt x="575" y="206"/>
                    <a:pt x="575" y="206"/>
                  </a:cubicBezTo>
                  <a:cubicBezTo>
                    <a:pt x="576" y="206"/>
                    <a:pt x="576" y="203"/>
                    <a:pt x="576" y="203"/>
                  </a:cubicBezTo>
                  <a:cubicBezTo>
                    <a:pt x="579" y="203"/>
                    <a:pt x="582" y="204"/>
                    <a:pt x="586" y="203"/>
                  </a:cubicBezTo>
                  <a:cubicBezTo>
                    <a:pt x="586" y="205"/>
                    <a:pt x="588" y="204"/>
                    <a:pt x="588" y="203"/>
                  </a:cubicBezTo>
                  <a:cubicBezTo>
                    <a:pt x="590" y="203"/>
                    <a:pt x="590" y="211"/>
                    <a:pt x="586" y="209"/>
                  </a:cubicBezTo>
                  <a:cubicBezTo>
                    <a:pt x="589" y="212"/>
                    <a:pt x="584" y="213"/>
                    <a:pt x="585" y="219"/>
                  </a:cubicBezTo>
                  <a:cubicBezTo>
                    <a:pt x="585" y="220"/>
                    <a:pt x="586" y="221"/>
                    <a:pt x="586" y="223"/>
                  </a:cubicBezTo>
                  <a:cubicBezTo>
                    <a:pt x="587" y="222"/>
                    <a:pt x="589" y="221"/>
                    <a:pt x="589" y="223"/>
                  </a:cubicBezTo>
                  <a:cubicBezTo>
                    <a:pt x="589" y="225"/>
                    <a:pt x="591" y="224"/>
                    <a:pt x="592" y="224"/>
                  </a:cubicBezTo>
                  <a:cubicBezTo>
                    <a:pt x="592" y="225"/>
                    <a:pt x="594" y="227"/>
                    <a:pt x="595" y="227"/>
                  </a:cubicBezTo>
                  <a:cubicBezTo>
                    <a:pt x="595" y="227"/>
                    <a:pt x="596" y="227"/>
                    <a:pt x="597" y="227"/>
                  </a:cubicBezTo>
                  <a:cubicBezTo>
                    <a:pt x="598" y="227"/>
                    <a:pt x="599" y="228"/>
                    <a:pt x="599" y="228"/>
                  </a:cubicBezTo>
                  <a:cubicBezTo>
                    <a:pt x="601" y="229"/>
                    <a:pt x="603" y="225"/>
                    <a:pt x="604" y="228"/>
                  </a:cubicBezTo>
                  <a:cubicBezTo>
                    <a:pt x="606" y="229"/>
                    <a:pt x="605" y="226"/>
                    <a:pt x="606" y="226"/>
                  </a:cubicBezTo>
                  <a:cubicBezTo>
                    <a:pt x="606" y="225"/>
                    <a:pt x="608" y="226"/>
                    <a:pt x="609" y="226"/>
                  </a:cubicBezTo>
                  <a:cubicBezTo>
                    <a:pt x="609" y="225"/>
                    <a:pt x="608" y="223"/>
                    <a:pt x="609" y="221"/>
                  </a:cubicBezTo>
                  <a:cubicBezTo>
                    <a:pt x="611" y="221"/>
                    <a:pt x="611" y="223"/>
                    <a:pt x="611" y="224"/>
                  </a:cubicBezTo>
                  <a:cubicBezTo>
                    <a:pt x="612" y="226"/>
                    <a:pt x="616" y="225"/>
                    <a:pt x="614" y="230"/>
                  </a:cubicBezTo>
                  <a:cubicBezTo>
                    <a:pt x="612" y="231"/>
                    <a:pt x="612" y="228"/>
                    <a:pt x="610" y="228"/>
                  </a:cubicBezTo>
                  <a:cubicBezTo>
                    <a:pt x="608" y="229"/>
                    <a:pt x="608" y="232"/>
                    <a:pt x="606" y="233"/>
                  </a:cubicBezTo>
                  <a:cubicBezTo>
                    <a:pt x="605" y="233"/>
                    <a:pt x="603" y="232"/>
                    <a:pt x="602" y="233"/>
                  </a:cubicBezTo>
                  <a:cubicBezTo>
                    <a:pt x="599" y="233"/>
                    <a:pt x="600" y="236"/>
                    <a:pt x="595" y="236"/>
                  </a:cubicBezTo>
                  <a:cubicBezTo>
                    <a:pt x="592" y="235"/>
                    <a:pt x="593" y="239"/>
                    <a:pt x="592" y="240"/>
                  </a:cubicBezTo>
                  <a:cubicBezTo>
                    <a:pt x="591" y="240"/>
                    <a:pt x="590" y="239"/>
                    <a:pt x="590" y="238"/>
                  </a:cubicBezTo>
                  <a:cubicBezTo>
                    <a:pt x="588" y="240"/>
                    <a:pt x="588" y="243"/>
                    <a:pt x="583" y="243"/>
                  </a:cubicBezTo>
                  <a:cubicBezTo>
                    <a:pt x="586" y="240"/>
                    <a:pt x="583" y="241"/>
                    <a:pt x="583" y="237"/>
                  </a:cubicBezTo>
                  <a:cubicBezTo>
                    <a:pt x="586" y="236"/>
                    <a:pt x="587" y="232"/>
                    <a:pt x="590" y="236"/>
                  </a:cubicBezTo>
                  <a:cubicBezTo>
                    <a:pt x="592" y="231"/>
                    <a:pt x="588" y="231"/>
                    <a:pt x="586" y="230"/>
                  </a:cubicBezTo>
                  <a:cubicBezTo>
                    <a:pt x="583" y="229"/>
                    <a:pt x="581" y="234"/>
                    <a:pt x="578" y="234"/>
                  </a:cubicBezTo>
                  <a:cubicBezTo>
                    <a:pt x="578" y="234"/>
                    <a:pt x="574" y="235"/>
                    <a:pt x="573" y="236"/>
                  </a:cubicBezTo>
                  <a:cubicBezTo>
                    <a:pt x="572" y="236"/>
                    <a:pt x="572" y="237"/>
                    <a:pt x="572" y="238"/>
                  </a:cubicBezTo>
                  <a:cubicBezTo>
                    <a:pt x="564" y="237"/>
                    <a:pt x="565" y="242"/>
                    <a:pt x="558" y="240"/>
                  </a:cubicBezTo>
                  <a:cubicBezTo>
                    <a:pt x="561" y="242"/>
                    <a:pt x="562" y="243"/>
                    <a:pt x="555" y="243"/>
                  </a:cubicBezTo>
                  <a:cubicBezTo>
                    <a:pt x="552" y="245"/>
                    <a:pt x="551" y="252"/>
                    <a:pt x="555" y="254"/>
                  </a:cubicBezTo>
                  <a:cubicBezTo>
                    <a:pt x="555" y="257"/>
                    <a:pt x="551" y="256"/>
                    <a:pt x="552" y="259"/>
                  </a:cubicBezTo>
                  <a:cubicBezTo>
                    <a:pt x="551" y="260"/>
                    <a:pt x="549" y="259"/>
                    <a:pt x="548" y="259"/>
                  </a:cubicBezTo>
                  <a:cubicBezTo>
                    <a:pt x="547" y="260"/>
                    <a:pt x="547" y="262"/>
                    <a:pt x="545" y="262"/>
                  </a:cubicBezTo>
                  <a:cubicBezTo>
                    <a:pt x="543" y="264"/>
                    <a:pt x="539" y="262"/>
                    <a:pt x="537" y="265"/>
                  </a:cubicBezTo>
                  <a:cubicBezTo>
                    <a:pt x="536" y="266"/>
                    <a:pt x="535" y="267"/>
                    <a:pt x="534" y="268"/>
                  </a:cubicBezTo>
                  <a:cubicBezTo>
                    <a:pt x="533" y="270"/>
                    <a:pt x="532" y="272"/>
                    <a:pt x="530" y="275"/>
                  </a:cubicBezTo>
                  <a:cubicBezTo>
                    <a:pt x="529" y="276"/>
                    <a:pt x="526" y="277"/>
                    <a:pt x="527" y="282"/>
                  </a:cubicBezTo>
                  <a:cubicBezTo>
                    <a:pt x="524" y="281"/>
                    <a:pt x="524" y="278"/>
                    <a:pt x="522" y="278"/>
                  </a:cubicBezTo>
                  <a:cubicBezTo>
                    <a:pt x="520" y="278"/>
                    <a:pt x="521" y="280"/>
                    <a:pt x="519" y="280"/>
                  </a:cubicBezTo>
                  <a:cubicBezTo>
                    <a:pt x="524" y="286"/>
                    <a:pt x="524" y="291"/>
                    <a:pt x="524" y="299"/>
                  </a:cubicBezTo>
                  <a:cubicBezTo>
                    <a:pt x="521" y="297"/>
                    <a:pt x="522" y="301"/>
                    <a:pt x="522" y="301"/>
                  </a:cubicBezTo>
                  <a:cubicBezTo>
                    <a:pt x="521" y="302"/>
                    <a:pt x="519" y="301"/>
                    <a:pt x="519" y="301"/>
                  </a:cubicBezTo>
                  <a:cubicBezTo>
                    <a:pt x="518" y="303"/>
                    <a:pt x="517" y="303"/>
                    <a:pt x="516" y="304"/>
                  </a:cubicBezTo>
                  <a:cubicBezTo>
                    <a:pt x="514" y="305"/>
                    <a:pt x="513" y="308"/>
                    <a:pt x="512" y="308"/>
                  </a:cubicBezTo>
                  <a:cubicBezTo>
                    <a:pt x="510" y="310"/>
                    <a:pt x="507" y="308"/>
                    <a:pt x="506" y="310"/>
                  </a:cubicBezTo>
                  <a:cubicBezTo>
                    <a:pt x="503" y="311"/>
                    <a:pt x="502" y="314"/>
                    <a:pt x="501" y="317"/>
                  </a:cubicBezTo>
                  <a:cubicBezTo>
                    <a:pt x="497" y="317"/>
                    <a:pt x="497" y="321"/>
                    <a:pt x="493" y="321"/>
                  </a:cubicBezTo>
                  <a:cubicBezTo>
                    <a:pt x="495" y="326"/>
                    <a:pt x="490" y="336"/>
                    <a:pt x="496" y="337"/>
                  </a:cubicBezTo>
                  <a:cubicBezTo>
                    <a:pt x="493" y="342"/>
                    <a:pt x="499" y="342"/>
                    <a:pt x="498" y="349"/>
                  </a:cubicBezTo>
                  <a:cubicBezTo>
                    <a:pt x="498" y="351"/>
                    <a:pt x="499" y="350"/>
                    <a:pt x="501" y="351"/>
                  </a:cubicBezTo>
                  <a:cubicBezTo>
                    <a:pt x="499" y="355"/>
                    <a:pt x="501" y="355"/>
                    <a:pt x="501" y="360"/>
                  </a:cubicBezTo>
                  <a:cubicBezTo>
                    <a:pt x="498" y="361"/>
                    <a:pt x="496" y="361"/>
                    <a:pt x="495" y="363"/>
                  </a:cubicBezTo>
                  <a:cubicBezTo>
                    <a:pt x="493" y="363"/>
                    <a:pt x="494" y="360"/>
                    <a:pt x="493" y="359"/>
                  </a:cubicBezTo>
                  <a:cubicBezTo>
                    <a:pt x="493" y="358"/>
                    <a:pt x="491" y="359"/>
                    <a:pt x="489" y="358"/>
                  </a:cubicBezTo>
                  <a:cubicBezTo>
                    <a:pt x="488" y="357"/>
                    <a:pt x="489" y="354"/>
                    <a:pt x="486" y="355"/>
                  </a:cubicBezTo>
                  <a:cubicBezTo>
                    <a:pt x="487" y="351"/>
                    <a:pt x="489" y="348"/>
                    <a:pt x="484" y="348"/>
                  </a:cubicBezTo>
                  <a:cubicBezTo>
                    <a:pt x="486" y="341"/>
                    <a:pt x="483" y="341"/>
                    <a:pt x="482" y="335"/>
                  </a:cubicBezTo>
                  <a:cubicBezTo>
                    <a:pt x="481" y="335"/>
                    <a:pt x="481" y="337"/>
                    <a:pt x="479" y="337"/>
                  </a:cubicBezTo>
                  <a:cubicBezTo>
                    <a:pt x="479" y="334"/>
                    <a:pt x="479" y="334"/>
                    <a:pt x="479" y="334"/>
                  </a:cubicBezTo>
                  <a:cubicBezTo>
                    <a:pt x="477" y="334"/>
                    <a:pt x="470" y="336"/>
                    <a:pt x="468" y="334"/>
                  </a:cubicBezTo>
                  <a:cubicBezTo>
                    <a:pt x="467" y="333"/>
                    <a:pt x="467" y="331"/>
                    <a:pt x="465" y="331"/>
                  </a:cubicBezTo>
                  <a:cubicBezTo>
                    <a:pt x="464" y="331"/>
                    <a:pt x="462" y="333"/>
                    <a:pt x="460" y="332"/>
                  </a:cubicBezTo>
                  <a:cubicBezTo>
                    <a:pt x="460" y="332"/>
                    <a:pt x="465" y="327"/>
                    <a:pt x="460" y="329"/>
                  </a:cubicBezTo>
                  <a:cubicBezTo>
                    <a:pt x="459" y="330"/>
                    <a:pt x="460" y="331"/>
                    <a:pt x="458" y="331"/>
                  </a:cubicBezTo>
                  <a:cubicBezTo>
                    <a:pt x="455" y="331"/>
                    <a:pt x="449" y="331"/>
                    <a:pt x="446" y="329"/>
                  </a:cubicBezTo>
                  <a:cubicBezTo>
                    <a:pt x="443" y="329"/>
                    <a:pt x="445" y="334"/>
                    <a:pt x="444" y="337"/>
                  </a:cubicBezTo>
                  <a:cubicBezTo>
                    <a:pt x="437" y="335"/>
                    <a:pt x="428" y="335"/>
                    <a:pt x="419" y="334"/>
                  </a:cubicBezTo>
                  <a:cubicBezTo>
                    <a:pt x="418" y="334"/>
                    <a:pt x="418" y="335"/>
                    <a:pt x="416" y="335"/>
                  </a:cubicBezTo>
                  <a:cubicBezTo>
                    <a:pt x="415" y="335"/>
                    <a:pt x="415" y="338"/>
                    <a:pt x="414" y="338"/>
                  </a:cubicBezTo>
                  <a:cubicBezTo>
                    <a:pt x="412" y="338"/>
                    <a:pt x="412" y="340"/>
                    <a:pt x="412" y="341"/>
                  </a:cubicBezTo>
                  <a:cubicBezTo>
                    <a:pt x="410" y="341"/>
                    <a:pt x="408" y="340"/>
                    <a:pt x="407" y="341"/>
                  </a:cubicBezTo>
                  <a:cubicBezTo>
                    <a:pt x="405" y="341"/>
                    <a:pt x="405" y="344"/>
                    <a:pt x="402" y="344"/>
                  </a:cubicBezTo>
                  <a:cubicBezTo>
                    <a:pt x="403" y="346"/>
                    <a:pt x="401" y="353"/>
                    <a:pt x="404" y="353"/>
                  </a:cubicBezTo>
                  <a:cubicBezTo>
                    <a:pt x="402" y="355"/>
                    <a:pt x="401" y="358"/>
                    <a:pt x="400" y="359"/>
                  </a:cubicBezTo>
                  <a:cubicBezTo>
                    <a:pt x="400" y="363"/>
                    <a:pt x="399" y="367"/>
                    <a:pt x="400" y="370"/>
                  </a:cubicBezTo>
                  <a:cubicBezTo>
                    <a:pt x="400" y="372"/>
                    <a:pt x="401" y="373"/>
                    <a:pt x="401" y="374"/>
                  </a:cubicBezTo>
                  <a:cubicBezTo>
                    <a:pt x="401" y="378"/>
                    <a:pt x="402" y="382"/>
                    <a:pt x="400" y="384"/>
                  </a:cubicBezTo>
                  <a:cubicBezTo>
                    <a:pt x="399" y="386"/>
                    <a:pt x="403" y="385"/>
                    <a:pt x="404" y="386"/>
                  </a:cubicBezTo>
                  <a:cubicBezTo>
                    <a:pt x="404" y="386"/>
                    <a:pt x="402" y="388"/>
                    <a:pt x="402" y="388"/>
                  </a:cubicBezTo>
                  <a:cubicBezTo>
                    <a:pt x="402" y="388"/>
                    <a:pt x="404" y="390"/>
                    <a:pt x="404" y="390"/>
                  </a:cubicBezTo>
                  <a:cubicBezTo>
                    <a:pt x="405" y="391"/>
                    <a:pt x="406" y="390"/>
                    <a:pt x="407" y="391"/>
                  </a:cubicBezTo>
                  <a:cubicBezTo>
                    <a:pt x="407" y="392"/>
                    <a:pt x="406" y="394"/>
                    <a:pt x="407" y="394"/>
                  </a:cubicBezTo>
                  <a:cubicBezTo>
                    <a:pt x="407" y="394"/>
                    <a:pt x="408" y="394"/>
                    <a:pt x="408" y="394"/>
                  </a:cubicBezTo>
                  <a:cubicBezTo>
                    <a:pt x="408" y="395"/>
                    <a:pt x="408" y="397"/>
                    <a:pt x="408" y="397"/>
                  </a:cubicBezTo>
                  <a:cubicBezTo>
                    <a:pt x="409" y="398"/>
                    <a:pt x="412" y="400"/>
                    <a:pt x="412" y="402"/>
                  </a:cubicBezTo>
                  <a:cubicBezTo>
                    <a:pt x="423" y="403"/>
                    <a:pt x="429" y="400"/>
                    <a:pt x="435" y="402"/>
                  </a:cubicBezTo>
                  <a:cubicBezTo>
                    <a:pt x="436" y="402"/>
                    <a:pt x="436" y="401"/>
                    <a:pt x="437" y="400"/>
                  </a:cubicBezTo>
                  <a:cubicBezTo>
                    <a:pt x="439" y="398"/>
                    <a:pt x="440" y="396"/>
                    <a:pt x="442" y="393"/>
                  </a:cubicBezTo>
                  <a:cubicBezTo>
                    <a:pt x="442" y="391"/>
                    <a:pt x="444" y="390"/>
                    <a:pt x="442" y="390"/>
                  </a:cubicBezTo>
                  <a:cubicBezTo>
                    <a:pt x="445" y="385"/>
                    <a:pt x="455" y="382"/>
                    <a:pt x="463" y="386"/>
                  </a:cubicBezTo>
                  <a:cubicBezTo>
                    <a:pt x="459" y="389"/>
                    <a:pt x="459" y="395"/>
                    <a:pt x="456" y="398"/>
                  </a:cubicBezTo>
                  <a:cubicBezTo>
                    <a:pt x="454" y="402"/>
                    <a:pt x="458" y="402"/>
                    <a:pt x="457" y="405"/>
                  </a:cubicBezTo>
                  <a:cubicBezTo>
                    <a:pt x="454" y="406"/>
                    <a:pt x="453" y="409"/>
                    <a:pt x="451" y="412"/>
                  </a:cubicBezTo>
                  <a:cubicBezTo>
                    <a:pt x="451" y="413"/>
                    <a:pt x="451" y="414"/>
                    <a:pt x="450" y="414"/>
                  </a:cubicBezTo>
                  <a:cubicBezTo>
                    <a:pt x="449" y="417"/>
                    <a:pt x="456" y="413"/>
                    <a:pt x="454" y="418"/>
                  </a:cubicBezTo>
                  <a:cubicBezTo>
                    <a:pt x="458" y="418"/>
                    <a:pt x="458" y="415"/>
                    <a:pt x="463" y="416"/>
                  </a:cubicBezTo>
                  <a:cubicBezTo>
                    <a:pt x="462" y="420"/>
                    <a:pt x="465" y="418"/>
                    <a:pt x="465" y="421"/>
                  </a:cubicBezTo>
                  <a:cubicBezTo>
                    <a:pt x="473" y="418"/>
                    <a:pt x="474" y="423"/>
                    <a:pt x="482" y="422"/>
                  </a:cubicBezTo>
                  <a:cubicBezTo>
                    <a:pt x="479" y="426"/>
                    <a:pt x="484" y="430"/>
                    <a:pt x="479" y="432"/>
                  </a:cubicBezTo>
                  <a:cubicBezTo>
                    <a:pt x="482" y="435"/>
                    <a:pt x="481" y="444"/>
                    <a:pt x="479" y="447"/>
                  </a:cubicBezTo>
                  <a:cubicBezTo>
                    <a:pt x="480" y="450"/>
                    <a:pt x="482" y="451"/>
                    <a:pt x="485" y="450"/>
                  </a:cubicBezTo>
                  <a:cubicBezTo>
                    <a:pt x="484" y="453"/>
                    <a:pt x="488" y="452"/>
                    <a:pt x="488" y="454"/>
                  </a:cubicBezTo>
                  <a:cubicBezTo>
                    <a:pt x="488" y="456"/>
                    <a:pt x="492" y="455"/>
                    <a:pt x="492" y="457"/>
                  </a:cubicBezTo>
                  <a:cubicBezTo>
                    <a:pt x="497" y="453"/>
                    <a:pt x="505" y="458"/>
                    <a:pt x="509" y="456"/>
                  </a:cubicBezTo>
                  <a:cubicBezTo>
                    <a:pt x="509" y="459"/>
                    <a:pt x="509" y="459"/>
                    <a:pt x="509" y="459"/>
                  </a:cubicBezTo>
                  <a:cubicBezTo>
                    <a:pt x="511" y="458"/>
                    <a:pt x="516" y="456"/>
                    <a:pt x="516" y="460"/>
                  </a:cubicBezTo>
                  <a:cubicBezTo>
                    <a:pt x="517" y="459"/>
                    <a:pt x="518" y="459"/>
                    <a:pt x="520" y="459"/>
                  </a:cubicBezTo>
                  <a:cubicBezTo>
                    <a:pt x="521" y="458"/>
                    <a:pt x="522" y="457"/>
                    <a:pt x="523" y="456"/>
                  </a:cubicBezTo>
                  <a:cubicBezTo>
                    <a:pt x="524" y="455"/>
                    <a:pt x="524" y="456"/>
                    <a:pt x="524" y="454"/>
                  </a:cubicBezTo>
                  <a:cubicBezTo>
                    <a:pt x="524" y="452"/>
                    <a:pt x="527" y="455"/>
                    <a:pt x="527" y="453"/>
                  </a:cubicBezTo>
                  <a:cubicBezTo>
                    <a:pt x="527" y="452"/>
                    <a:pt x="527" y="450"/>
                    <a:pt x="527" y="450"/>
                  </a:cubicBezTo>
                  <a:cubicBezTo>
                    <a:pt x="528" y="449"/>
                    <a:pt x="529" y="451"/>
                    <a:pt x="529" y="452"/>
                  </a:cubicBezTo>
                  <a:cubicBezTo>
                    <a:pt x="530" y="451"/>
                    <a:pt x="530" y="450"/>
                    <a:pt x="531" y="449"/>
                  </a:cubicBezTo>
                  <a:cubicBezTo>
                    <a:pt x="533" y="448"/>
                    <a:pt x="535" y="447"/>
                    <a:pt x="537" y="445"/>
                  </a:cubicBezTo>
                  <a:cubicBezTo>
                    <a:pt x="538" y="444"/>
                    <a:pt x="539" y="443"/>
                    <a:pt x="538" y="442"/>
                  </a:cubicBezTo>
                  <a:cubicBezTo>
                    <a:pt x="540" y="443"/>
                    <a:pt x="554" y="445"/>
                    <a:pt x="547" y="446"/>
                  </a:cubicBezTo>
                  <a:cubicBezTo>
                    <a:pt x="547" y="448"/>
                    <a:pt x="550" y="447"/>
                    <a:pt x="552" y="447"/>
                  </a:cubicBezTo>
                  <a:cubicBezTo>
                    <a:pt x="554" y="447"/>
                    <a:pt x="554" y="446"/>
                    <a:pt x="554" y="445"/>
                  </a:cubicBezTo>
                  <a:cubicBezTo>
                    <a:pt x="565" y="445"/>
                    <a:pt x="565" y="445"/>
                    <a:pt x="565" y="445"/>
                  </a:cubicBezTo>
                  <a:cubicBezTo>
                    <a:pt x="563" y="449"/>
                    <a:pt x="571" y="447"/>
                    <a:pt x="575" y="449"/>
                  </a:cubicBezTo>
                  <a:cubicBezTo>
                    <a:pt x="575" y="449"/>
                    <a:pt x="575" y="450"/>
                    <a:pt x="576" y="450"/>
                  </a:cubicBezTo>
                  <a:cubicBezTo>
                    <a:pt x="577" y="450"/>
                    <a:pt x="578" y="451"/>
                    <a:pt x="579" y="452"/>
                  </a:cubicBezTo>
                  <a:cubicBezTo>
                    <a:pt x="582" y="452"/>
                    <a:pt x="583" y="450"/>
                    <a:pt x="585" y="450"/>
                  </a:cubicBezTo>
                  <a:cubicBezTo>
                    <a:pt x="592" y="449"/>
                    <a:pt x="599" y="451"/>
                    <a:pt x="606" y="452"/>
                  </a:cubicBezTo>
                  <a:cubicBezTo>
                    <a:pt x="605" y="454"/>
                    <a:pt x="607" y="457"/>
                    <a:pt x="607" y="454"/>
                  </a:cubicBezTo>
                  <a:cubicBezTo>
                    <a:pt x="609" y="455"/>
                    <a:pt x="608" y="456"/>
                    <a:pt x="607" y="456"/>
                  </a:cubicBezTo>
                  <a:cubicBezTo>
                    <a:pt x="607" y="459"/>
                    <a:pt x="611" y="456"/>
                    <a:pt x="613" y="459"/>
                  </a:cubicBezTo>
                  <a:cubicBezTo>
                    <a:pt x="613" y="459"/>
                    <a:pt x="612" y="461"/>
                    <a:pt x="613" y="461"/>
                  </a:cubicBezTo>
                  <a:cubicBezTo>
                    <a:pt x="614" y="462"/>
                    <a:pt x="617" y="461"/>
                    <a:pt x="618" y="461"/>
                  </a:cubicBezTo>
                  <a:cubicBezTo>
                    <a:pt x="617" y="464"/>
                    <a:pt x="619" y="465"/>
                    <a:pt x="621" y="467"/>
                  </a:cubicBezTo>
                  <a:cubicBezTo>
                    <a:pt x="623" y="469"/>
                    <a:pt x="626" y="471"/>
                    <a:pt x="627" y="474"/>
                  </a:cubicBezTo>
                  <a:cubicBezTo>
                    <a:pt x="636" y="473"/>
                    <a:pt x="639" y="478"/>
                    <a:pt x="646" y="475"/>
                  </a:cubicBezTo>
                  <a:cubicBezTo>
                    <a:pt x="644" y="481"/>
                    <a:pt x="654" y="475"/>
                    <a:pt x="652" y="481"/>
                  </a:cubicBezTo>
                  <a:cubicBezTo>
                    <a:pt x="657" y="479"/>
                    <a:pt x="657" y="485"/>
                    <a:pt x="660" y="485"/>
                  </a:cubicBezTo>
                  <a:cubicBezTo>
                    <a:pt x="662" y="485"/>
                    <a:pt x="662" y="489"/>
                    <a:pt x="665" y="488"/>
                  </a:cubicBezTo>
                  <a:cubicBezTo>
                    <a:pt x="661" y="492"/>
                    <a:pt x="666" y="491"/>
                    <a:pt x="666" y="495"/>
                  </a:cubicBezTo>
                  <a:cubicBezTo>
                    <a:pt x="666" y="498"/>
                    <a:pt x="669" y="497"/>
                    <a:pt x="670" y="498"/>
                  </a:cubicBezTo>
                  <a:cubicBezTo>
                    <a:pt x="671" y="499"/>
                    <a:pt x="670" y="502"/>
                    <a:pt x="673" y="501"/>
                  </a:cubicBezTo>
                  <a:cubicBezTo>
                    <a:pt x="668" y="506"/>
                    <a:pt x="680" y="508"/>
                    <a:pt x="676" y="512"/>
                  </a:cubicBezTo>
                  <a:cubicBezTo>
                    <a:pt x="679" y="511"/>
                    <a:pt x="680" y="512"/>
                    <a:pt x="680" y="515"/>
                  </a:cubicBezTo>
                  <a:cubicBezTo>
                    <a:pt x="687" y="513"/>
                    <a:pt x="697" y="515"/>
                    <a:pt x="700" y="522"/>
                  </a:cubicBezTo>
                  <a:cubicBezTo>
                    <a:pt x="707" y="521"/>
                    <a:pt x="710" y="524"/>
                    <a:pt x="718" y="523"/>
                  </a:cubicBezTo>
                  <a:cubicBezTo>
                    <a:pt x="719" y="524"/>
                    <a:pt x="715" y="525"/>
                    <a:pt x="715" y="524"/>
                  </a:cubicBezTo>
                  <a:cubicBezTo>
                    <a:pt x="717" y="527"/>
                    <a:pt x="726" y="526"/>
                    <a:pt x="731" y="526"/>
                  </a:cubicBezTo>
                  <a:cubicBezTo>
                    <a:pt x="731" y="527"/>
                    <a:pt x="732" y="527"/>
                    <a:pt x="733" y="527"/>
                  </a:cubicBezTo>
                  <a:cubicBezTo>
                    <a:pt x="733" y="530"/>
                    <a:pt x="736" y="529"/>
                    <a:pt x="738" y="530"/>
                  </a:cubicBezTo>
                  <a:cubicBezTo>
                    <a:pt x="738" y="531"/>
                    <a:pt x="737" y="532"/>
                    <a:pt x="738" y="533"/>
                  </a:cubicBezTo>
                  <a:cubicBezTo>
                    <a:pt x="738" y="533"/>
                    <a:pt x="740" y="532"/>
                    <a:pt x="740" y="533"/>
                  </a:cubicBezTo>
                  <a:cubicBezTo>
                    <a:pt x="741" y="534"/>
                    <a:pt x="740" y="537"/>
                    <a:pt x="743" y="536"/>
                  </a:cubicBezTo>
                  <a:cubicBezTo>
                    <a:pt x="743" y="579"/>
                    <a:pt x="743" y="579"/>
                    <a:pt x="743" y="579"/>
                  </a:cubicBezTo>
                  <a:cubicBezTo>
                    <a:pt x="737" y="577"/>
                    <a:pt x="744" y="587"/>
                    <a:pt x="738" y="585"/>
                  </a:cubicBezTo>
                  <a:cubicBezTo>
                    <a:pt x="737" y="590"/>
                    <a:pt x="736" y="594"/>
                    <a:pt x="736" y="599"/>
                  </a:cubicBezTo>
                  <a:cubicBezTo>
                    <a:pt x="736" y="601"/>
                    <a:pt x="739" y="607"/>
                    <a:pt x="738" y="613"/>
                  </a:cubicBezTo>
                  <a:cubicBezTo>
                    <a:pt x="738" y="613"/>
                    <a:pt x="736" y="614"/>
                    <a:pt x="736" y="614"/>
                  </a:cubicBezTo>
                  <a:cubicBezTo>
                    <a:pt x="736" y="615"/>
                    <a:pt x="737" y="616"/>
                    <a:pt x="736" y="617"/>
                  </a:cubicBezTo>
                  <a:cubicBezTo>
                    <a:pt x="736" y="618"/>
                    <a:pt x="732" y="619"/>
                    <a:pt x="733" y="624"/>
                  </a:cubicBezTo>
                  <a:cubicBezTo>
                    <a:pt x="730" y="625"/>
                    <a:pt x="729" y="627"/>
                    <a:pt x="726" y="628"/>
                  </a:cubicBezTo>
                  <a:cubicBezTo>
                    <a:pt x="726" y="629"/>
                    <a:pt x="727" y="632"/>
                    <a:pt x="726" y="633"/>
                  </a:cubicBezTo>
                  <a:cubicBezTo>
                    <a:pt x="726" y="633"/>
                    <a:pt x="724" y="632"/>
                    <a:pt x="724" y="633"/>
                  </a:cubicBezTo>
                  <a:cubicBezTo>
                    <a:pt x="723" y="633"/>
                    <a:pt x="724" y="635"/>
                    <a:pt x="724" y="635"/>
                  </a:cubicBezTo>
                  <a:cubicBezTo>
                    <a:pt x="722" y="636"/>
                    <a:pt x="718" y="635"/>
                    <a:pt x="718" y="638"/>
                  </a:cubicBezTo>
                  <a:cubicBezTo>
                    <a:pt x="718" y="640"/>
                    <a:pt x="715" y="639"/>
                    <a:pt x="712" y="641"/>
                  </a:cubicBezTo>
                  <a:cubicBezTo>
                    <a:pt x="712" y="641"/>
                    <a:pt x="710" y="644"/>
                    <a:pt x="710" y="644"/>
                  </a:cubicBezTo>
                  <a:cubicBezTo>
                    <a:pt x="709" y="644"/>
                    <a:pt x="708" y="642"/>
                    <a:pt x="707" y="642"/>
                  </a:cubicBezTo>
                  <a:cubicBezTo>
                    <a:pt x="707" y="642"/>
                    <a:pt x="706" y="644"/>
                    <a:pt x="705" y="644"/>
                  </a:cubicBezTo>
                  <a:cubicBezTo>
                    <a:pt x="703" y="644"/>
                    <a:pt x="703" y="644"/>
                    <a:pt x="703" y="647"/>
                  </a:cubicBezTo>
                  <a:cubicBezTo>
                    <a:pt x="697" y="644"/>
                    <a:pt x="694" y="650"/>
                    <a:pt x="691" y="652"/>
                  </a:cubicBezTo>
                  <a:cubicBezTo>
                    <a:pt x="691" y="653"/>
                    <a:pt x="689" y="652"/>
                    <a:pt x="689" y="652"/>
                  </a:cubicBezTo>
                  <a:cubicBezTo>
                    <a:pt x="688" y="653"/>
                    <a:pt x="686" y="654"/>
                    <a:pt x="686" y="655"/>
                  </a:cubicBezTo>
                  <a:cubicBezTo>
                    <a:pt x="685" y="656"/>
                    <a:pt x="683" y="657"/>
                    <a:pt x="683" y="658"/>
                  </a:cubicBezTo>
                  <a:cubicBezTo>
                    <a:pt x="683" y="658"/>
                    <a:pt x="686" y="662"/>
                    <a:pt x="681" y="661"/>
                  </a:cubicBezTo>
                  <a:cubicBezTo>
                    <a:pt x="683" y="667"/>
                    <a:pt x="679" y="670"/>
                    <a:pt x="680" y="676"/>
                  </a:cubicBezTo>
                  <a:cubicBezTo>
                    <a:pt x="676" y="675"/>
                    <a:pt x="678" y="679"/>
                    <a:pt x="677" y="680"/>
                  </a:cubicBezTo>
                  <a:cubicBezTo>
                    <a:pt x="677" y="681"/>
                    <a:pt x="675" y="680"/>
                    <a:pt x="674" y="680"/>
                  </a:cubicBezTo>
                  <a:cubicBezTo>
                    <a:pt x="674" y="681"/>
                    <a:pt x="677" y="683"/>
                    <a:pt x="674" y="683"/>
                  </a:cubicBezTo>
                  <a:cubicBezTo>
                    <a:pt x="672" y="683"/>
                    <a:pt x="673" y="688"/>
                    <a:pt x="669" y="689"/>
                  </a:cubicBezTo>
                  <a:cubicBezTo>
                    <a:pt x="668" y="689"/>
                    <a:pt x="666" y="691"/>
                    <a:pt x="666" y="691"/>
                  </a:cubicBezTo>
                  <a:cubicBezTo>
                    <a:pt x="664" y="693"/>
                    <a:pt x="662" y="698"/>
                    <a:pt x="659" y="700"/>
                  </a:cubicBezTo>
                  <a:cubicBezTo>
                    <a:pt x="659" y="705"/>
                    <a:pt x="659" y="705"/>
                    <a:pt x="659" y="705"/>
                  </a:cubicBezTo>
                  <a:cubicBezTo>
                    <a:pt x="657" y="707"/>
                    <a:pt x="655" y="708"/>
                    <a:pt x="655" y="711"/>
                  </a:cubicBezTo>
                  <a:cubicBezTo>
                    <a:pt x="648" y="711"/>
                    <a:pt x="648" y="711"/>
                    <a:pt x="648" y="711"/>
                  </a:cubicBezTo>
                  <a:cubicBezTo>
                    <a:pt x="648" y="712"/>
                    <a:pt x="650" y="712"/>
                    <a:pt x="651" y="712"/>
                  </a:cubicBezTo>
                  <a:cubicBezTo>
                    <a:pt x="650" y="714"/>
                    <a:pt x="648" y="714"/>
                    <a:pt x="646" y="714"/>
                  </a:cubicBezTo>
                  <a:cubicBezTo>
                    <a:pt x="645" y="715"/>
                    <a:pt x="644" y="717"/>
                    <a:pt x="644" y="719"/>
                  </a:cubicBezTo>
                  <a:cubicBezTo>
                    <a:pt x="642" y="718"/>
                    <a:pt x="641" y="718"/>
                    <a:pt x="641" y="721"/>
                  </a:cubicBezTo>
                  <a:cubicBezTo>
                    <a:pt x="639" y="721"/>
                    <a:pt x="640" y="719"/>
                    <a:pt x="639" y="718"/>
                  </a:cubicBezTo>
                  <a:cubicBezTo>
                    <a:pt x="637" y="718"/>
                    <a:pt x="635" y="718"/>
                    <a:pt x="635" y="717"/>
                  </a:cubicBezTo>
                  <a:cubicBezTo>
                    <a:pt x="634" y="718"/>
                    <a:pt x="634" y="720"/>
                    <a:pt x="631" y="719"/>
                  </a:cubicBezTo>
                  <a:cubicBezTo>
                    <a:pt x="631" y="723"/>
                    <a:pt x="634" y="724"/>
                    <a:pt x="634" y="727"/>
                  </a:cubicBezTo>
                  <a:cubicBezTo>
                    <a:pt x="634" y="730"/>
                    <a:pt x="629" y="733"/>
                    <a:pt x="632" y="735"/>
                  </a:cubicBezTo>
                  <a:cubicBezTo>
                    <a:pt x="632" y="738"/>
                    <a:pt x="625" y="735"/>
                    <a:pt x="624" y="738"/>
                  </a:cubicBezTo>
                  <a:cubicBezTo>
                    <a:pt x="622" y="737"/>
                    <a:pt x="623" y="740"/>
                    <a:pt x="623" y="741"/>
                  </a:cubicBezTo>
                  <a:cubicBezTo>
                    <a:pt x="621" y="742"/>
                    <a:pt x="616" y="740"/>
                    <a:pt x="617" y="745"/>
                  </a:cubicBezTo>
                  <a:cubicBezTo>
                    <a:pt x="614" y="742"/>
                    <a:pt x="604" y="742"/>
                    <a:pt x="603" y="746"/>
                  </a:cubicBezTo>
                  <a:cubicBezTo>
                    <a:pt x="603" y="748"/>
                    <a:pt x="604" y="747"/>
                    <a:pt x="604" y="746"/>
                  </a:cubicBezTo>
                  <a:cubicBezTo>
                    <a:pt x="608" y="746"/>
                    <a:pt x="604" y="750"/>
                    <a:pt x="602" y="749"/>
                  </a:cubicBezTo>
                  <a:cubicBezTo>
                    <a:pt x="602" y="752"/>
                    <a:pt x="597" y="757"/>
                    <a:pt x="600" y="757"/>
                  </a:cubicBezTo>
                  <a:cubicBezTo>
                    <a:pt x="600" y="758"/>
                    <a:pt x="598" y="759"/>
                    <a:pt x="597" y="759"/>
                  </a:cubicBezTo>
                  <a:cubicBezTo>
                    <a:pt x="597" y="759"/>
                    <a:pt x="595" y="757"/>
                    <a:pt x="596" y="757"/>
                  </a:cubicBezTo>
                  <a:cubicBezTo>
                    <a:pt x="595" y="757"/>
                    <a:pt x="591" y="761"/>
                    <a:pt x="592" y="756"/>
                  </a:cubicBezTo>
                  <a:cubicBezTo>
                    <a:pt x="590" y="757"/>
                    <a:pt x="590" y="760"/>
                    <a:pt x="589" y="757"/>
                  </a:cubicBezTo>
                  <a:cubicBezTo>
                    <a:pt x="587" y="758"/>
                    <a:pt x="590" y="766"/>
                    <a:pt x="590" y="769"/>
                  </a:cubicBezTo>
                  <a:cubicBezTo>
                    <a:pt x="591" y="772"/>
                    <a:pt x="588" y="771"/>
                    <a:pt x="588" y="774"/>
                  </a:cubicBezTo>
                  <a:cubicBezTo>
                    <a:pt x="587" y="776"/>
                    <a:pt x="588" y="779"/>
                    <a:pt x="583" y="778"/>
                  </a:cubicBezTo>
                  <a:cubicBezTo>
                    <a:pt x="583" y="780"/>
                    <a:pt x="586" y="781"/>
                    <a:pt x="586" y="781"/>
                  </a:cubicBezTo>
                  <a:cubicBezTo>
                    <a:pt x="586" y="783"/>
                    <a:pt x="584" y="781"/>
                    <a:pt x="583" y="781"/>
                  </a:cubicBezTo>
                  <a:cubicBezTo>
                    <a:pt x="582" y="782"/>
                    <a:pt x="582" y="786"/>
                    <a:pt x="583" y="785"/>
                  </a:cubicBezTo>
                  <a:cubicBezTo>
                    <a:pt x="583" y="787"/>
                    <a:pt x="582" y="785"/>
                    <a:pt x="580" y="785"/>
                  </a:cubicBezTo>
                  <a:cubicBezTo>
                    <a:pt x="581" y="785"/>
                    <a:pt x="580" y="788"/>
                    <a:pt x="579" y="787"/>
                  </a:cubicBezTo>
                  <a:cubicBezTo>
                    <a:pt x="577" y="784"/>
                    <a:pt x="580" y="787"/>
                    <a:pt x="578" y="790"/>
                  </a:cubicBezTo>
                  <a:cubicBezTo>
                    <a:pt x="575" y="792"/>
                    <a:pt x="575" y="789"/>
                    <a:pt x="572" y="791"/>
                  </a:cubicBezTo>
                  <a:cubicBezTo>
                    <a:pt x="570" y="795"/>
                    <a:pt x="579" y="794"/>
                    <a:pt x="573" y="797"/>
                  </a:cubicBezTo>
                  <a:cubicBezTo>
                    <a:pt x="574" y="798"/>
                    <a:pt x="576" y="798"/>
                    <a:pt x="578" y="798"/>
                  </a:cubicBezTo>
                  <a:cubicBezTo>
                    <a:pt x="577" y="801"/>
                    <a:pt x="578" y="802"/>
                    <a:pt x="580" y="802"/>
                  </a:cubicBezTo>
                  <a:cubicBezTo>
                    <a:pt x="583" y="806"/>
                    <a:pt x="578" y="807"/>
                    <a:pt x="578" y="808"/>
                  </a:cubicBezTo>
                  <a:cubicBezTo>
                    <a:pt x="578" y="809"/>
                    <a:pt x="579" y="810"/>
                    <a:pt x="579" y="809"/>
                  </a:cubicBezTo>
                  <a:cubicBezTo>
                    <a:pt x="578" y="811"/>
                    <a:pt x="579" y="809"/>
                    <a:pt x="578" y="809"/>
                  </a:cubicBezTo>
                  <a:cubicBezTo>
                    <a:pt x="576" y="809"/>
                    <a:pt x="576" y="812"/>
                    <a:pt x="572" y="812"/>
                  </a:cubicBezTo>
                  <a:cubicBezTo>
                    <a:pt x="574" y="815"/>
                    <a:pt x="573" y="815"/>
                    <a:pt x="569" y="815"/>
                  </a:cubicBezTo>
                  <a:cubicBezTo>
                    <a:pt x="570" y="819"/>
                    <a:pt x="567" y="819"/>
                    <a:pt x="568" y="822"/>
                  </a:cubicBezTo>
                  <a:cubicBezTo>
                    <a:pt x="563" y="823"/>
                    <a:pt x="569" y="828"/>
                    <a:pt x="564" y="825"/>
                  </a:cubicBezTo>
                  <a:cubicBezTo>
                    <a:pt x="564" y="828"/>
                    <a:pt x="563" y="831"/>
                    <a:pt x="564" y="835"/>
                  </a:cubicBezTo>
                  <a:cubicBezTo>
                    <a:pt x="564" y="835"/>
                    <a:pt x="565" y="836"/>
                    <a:pt x="565" y="836"/>
                  </a:cubicBezTo>
                  <a:cubicBezTo>
                    <a:pt x="565" y="838"/>
                    <a:pt x="562" y="839"/>
                    <a:pt x="565" y="842"/>
                  </a:cubicBezTo>
                  <a:cubicBezTo>
                    <a:pt x="567" y="843"/>
                    <a:pt x="565" y="845"/>
                    <a:pt x="566" y="849"/>
                  </a:cubicBezTo>
                  <a:cubicBezTo>
                    <a:pt x="568" y="851"/>
                    <a:pt x="571" y="852"/>
                    <a:pt x="572" y="856"/>
                  </a:cubicBezTo>
                  <a:cubicBezTo>
                    <a:pt x="576" y="858"/>
                    <a:pt x="578" y="853"/>
                    <a:pt x="580" y="857"/>
                  </a:cubicBezTo>
                  <a:cubicBezTo>
                    <a:pt x="582" y="862"/>
                    <a:pt x="576" y="859"/>
                    <a:pt x="573" y="860"/>
                  </a:cubicBezTo>
                  <a:cubicBezTo>
                    <a:pt x="568" y="861"/>
                    <a:pt x="561" y="864"/>
                    <a:pt x="557" y="863"/>
                  </a:cubicBezTo>
                  <a:cubicBezTo>
                    <a:pt x="556" y="863"/>
                    <a:pt x="557" y="860"/>
                    <a:pt x="557" y="860"/>
                  </a:cubicBezTo>
                  <a:cubicBezTo>
                    <a:pt x="550" y="861"/>
                    <a:pt x="549" y="857"/>
                    <a:pt x="544" y="857"/>
                  </a:cubicBezTo>
                  <a:cubicBezTo>
                    <a:pt x="544" y="853"/>
                    <a:pt x="544" y="853"/>
                    <a:pt x="544" y="853"/>
                  </a:cubicBezTo>
                  <a:cubicBezTo>
                    <a:pt x="543" y="849"/>
                    <a:pt x="539" y="852"/>
                    <a:pt x="538" y="849"/>
                  </a:cubicBezTo>
                  <a:cubicBezTo>
                    <a:pt x="538" y="847"/>
                    <a:pt x="537" y="847"/>
                    <a:pt x="537" y="846"/>
                  </a:cubicBezTo>
                  <a:cubicBezTo>
                    <a:pt x="537" y="845"/>
                    <a:pt x="536" y="844"/>
                    <a:pt x="536" y="844"/>
                  </a:cubicBezTo>
                  <a:cubicBezTo>
                    <a:pt x="536" y="843"/>
                    <a:pt x="539" y="840"/>
                    <a:pt x="536" y="840"/>
                  </a:cubicBezTo>
                  <a:cubicBezTo>
                    <a:pt x="534" y="840"/>
                    <a:pt x="536" y="839"/>
                    <a:pt x="536" y="837"/>
                  </a:cubicBezTo>
                  <a:cubicBezTo>
                    <a:pt x="535" y="836"/>
                    <a:pt x="533" y="836"/>
                    <a:pt x="533" y="835"/>
                  </a:cubicBezTo>
                  <a:cubicBezTo>
                    <a:pt x="532" y="834"/>
                    <a:pt x="535" y="833"/>
                    <a:pt x="534" y="832"/>
                  </a:cubicBezTo>
                  <a:cubicBezTo>
                    <a:pt x="534" y="832"/>
                    <a:pt x="533" y="831"/>
                    <a:pt x="533" y="830"/>
                  </a:cubicBezTo>
                  <a:cubicBezTo>
                    <a:pt x="532" y="829"/>
                    <a:pt x="531" y="827"/>
                    <a:pt x="530" y="826"/>
                  </a:cubicBezTo>
                  <a:cubicBezTo>
                    <a:pt x="529" y="824"/>
                    <a:pt x="532" y="823"/>
                    <a:pt x="531" y="822"/>
                  </a:cubicBezTo>
                  <a:cubicBezTo>
                    <a:pt x="531" y="821"/>
                    <a:pt x="529" y="820"/>
                    <a:pt x="529" y="820"/>
                  </a:cubicBezTo>
                  <a:cubicBezTo>
                    <a:pt x="529" y="819"/>
                    <a:pt x="534" y="818"/>
                    <a:pt x="530" y="816"/>
                  </a:cubicBezTo>
                  <a:cubicBezTo>
                    <a:pt x="530" y="815"/>
                    <a:pt x="532" y="815"/>
                    <a:pt x="533" y="815"/>
                  </a:cubicBezTo>
                  <a:cubicBezTo>
                    <a:pt x="533" y="805"/>
                    <a:pt x="533" y="805"/>
                    <a:pt x="533" y="805"/>
                  </a:cubicBezTo>
                  <a:cubicBezTo>
                    <a:pt x="532" y="804"/>
                    <a:pt x="530" y="803"/>
                    <a:pt x="529" y="802"/>
                  </a:cubicBezTo>
                  <a:cubicBezTo>
                    <a:pt x="530" y="798"/>
                    <a:pt x="534" y="794"/>
                    <a:pt x="531" y="790"/>
                  </a:cubicBezTo>
                  <a:cubicBezTo>
                    <a:pt x="535" y="791"/>
                    <a:pt x="535" y="788"/>
                    <a:pt x="538" y="788"/>
                  </a:cubicBezTo>
                  <a:cubicBezTo>
                    <a:pt x="538" y="776"/>
                    <a:pt x="538" y="776"/>
                    <a:pt x="538" y="776"/>
                  </a:cubicBezTo>
                  <a:cubicBezTo>
                    <a:pt x="545" y="776"/>
                    <a:pt x="542" y="767"/>
                    <a:pt x="545" y="763"/>
                  </a:cubicBezTo>
                  <a:cubicBezTo>
                    <a:pt x="544" y="764"/>
                    <a:pt x="543" y="765"/>
                    <a:pt x="543" y="763"/>
                  </a:cubicBezTo>
                  <a:cubicBezTo>
                    <a:pt x="540" y="764"/>
                    <a:pt x="538" y="767"/>
                    <a:pt x="538" y="771"/>
                  </a:cubicBezTo>
                  <a:cubicBezTo>
                    <a:pt x="536" y="770"/>
                    <a:pt x="534" y="769"/>
                    <a:pt x="534" y="766"/>
                  </a:cubicBezTo>
                  <a:cubicBezTo>
                    <a:pt x="532" y="764"/>
                    <a:pt x="538" y="761"/>
                    <a:pt x="537" y="760"/>
                  </a:cubicBezTo>
                  <a:cubicBezTo>
                    <a:pt x="534" y="758"/>
                    <a:pt x="537" y="761"/>
                    <a:pt x="540" y="759"/>
                  </a:cubicBezTo>
                  <a:cubicBezTo>
                    <a:pt x="541" y="752"/>
                    <a:pt x="537" y="745"/>
                    <a:pt x="538" y="739"/>
                  </a:cubicBezTo>
                  <a:cubicBezTo>
                    <a:pt x="538" y="739"/>
                    <a:pt x="541" y="739"/>
                    <a:pt x="541" y="739"/>
                  </a:cubicBezTo>
                  <a:cubicBezTo>
                    <a:pt x="540" y="732"/>
                    <a:pt x="541" y="732"/>
                    <a:pt x="541" y="724"/>
                  </a:cubicBezTo>
                  <a:cubicBezTo>
                    <a:pt x="544" y="720"/>
                    <a:pt x="549" y="715"/>
                    <a:pt x="547" y="710"/>
                  </a:cubicBezTo>
                  <a:cubicBezTo>
                    <a:pt x="552" y="716"/>
                    <a:pt x="547" y="700"/>
                    <a:pt x="552" y="705"/>
                  </a:cubicBezTo>
                  <a:cubicBezTo>
                    <a:pt x="552" y="703"/>
                    <a:pt x="552" y="699"/>
                    <a:pt x="551" y="696"/>
                  </a:cubicBezTo>
                  <a:cubicBezTo>
                    <a:pt x="550" y="694"/>
                    <a:pt x="548" y="692"/>
                    <a:pt x="548" y="690"/>
                  </a:cubicBezTo>
                  <a:cubicBezTo>
                    <a:pt x="548" y="688"/>
                    <a:pt x="549" y="688"/>
                    <a:pt x="550" y="686"/>
                  </a:cubicBezTo>
                  <a:cubicBezTo>
                    <a:pt x="550" y="683"/>
                    <a:pt x="549" y="678"/>
                    <a:pt x="552" y="682"/>
                  </a:cubicBezTo>
                  <a:cubicBezTo>
                    <a:pt x="552" y="678"/>
                    <a:pt x="552" y="674"/>
                    <a:pt x="554" y="670"/>
                  </a:cubicBezTo>
                  <a:cubicBezTo>
                    <a:pt x="555" y="668"/>
                    <a:pt x="554" y="669"/>
                    <a:pt x="554" y="666"/>
                  </a:cubicBezTo>
                  <a:cubicBezTo>
                    <a:pt x="554" y="665"/>
                    <a:pt x="557" y="661"/>
                    <a:pt x="555" y="659"/>
                  </a:cubicBezTo>
                  <a:cubicBezTo>
                    <a:pt x="554" y="658"/>
                    <a:pt x="555" y="658"/>
                    <a:pt x="555" y="655"/>
                  </a:cubicBezTo>
                  <a:cubicBezTo>
                    <a:pt x="555" y="653"/>
                    <a:pt x="555" y="651"/>
                    <a:pt x="555" y="649"/>
                  </a:cubicBezTo>
                  <a:cubicBezTo>
                    <a:pt x="555" y="647"/>
                    <a:pt x="556" y="647"/>
                    <a:pt x="557" y="645"/>
                  </a:cubicBezTo>
                  <a:cubicBezTo>
                    <a:pt x="557" y="640"/>
                    <a:pt x="556" y="635"/>
                    <a:pt x="557" y="630"/>
                  </a:cubicBezTo>
                  <a:cubicBezTo>
                    <a:pt x="557" y="628"/>
                    <a:pt x="558" y="627"/>
                    <a:pt x="558" y="626"/>
                  </a:cubicBezTo>
                  <a:cubicBezTo>
                    <a:pt x="558" y="621"/>
                    <a:pt x="553" y="617"/>
                    <a:pt x="554" y="613"/>
                  </a:cubicBezTo>
                  <a:cubicBezTo>
                    <a:pt x="553" y="611"/>
                    <a:pt x="552" y="613"/>
                    <a:pt x="550" y="613"/>
                  </a:cubicBezTo>
                  <a:cubicBezTo>
                    <a:pt x="548" y="610"/>
                    <a:pt x="543" y="606"/>
                    <a:pt x="540" y="606"/>
                  </a:cubicBezTo>
                  <a:cubicBezTo>
                    <a:pt x="539" y="606"/>
                    <a:pt x="538" y="602"/>
                    <a:pt x="537" y="603"/>
                  </a:cubicBezTo>
                  <a:cubicBezTo>
                    <a:pt x="535" y="605"/>
                    <a:pt x="537" y="603"/>
                    <a:pt x="536" y="602"/>
                  </a:cubicBezTo>
                  <a:cubicBezTo>
                    <a:pt x="534" y="600"/>
                    <a:pt x="529" y="603"/>
                    <a:pt x="533" y="599"/>
                  </a:cubicBezTo>
                  <a:cubicBezTo>
                    <a:pt x="533" y="596"/>
                    <a:pt x="529" y="598"/>
                    <a:pt x="527" y="597"/>
                  </a:cubicBezTo>
                  <a:cubicBezTo>
                    <a:pt x="527" y="597"/>
                    <a:pt x="528" y="595"/>
                    <a:pt x="527" y="595"/>
                  </a:cubicBezTo>
                  <a:cubicBezTo>
                    <a:pt x="527" y="594"/>
                    <a:pt x="525" y="594"/>
                    <a:pt x="524" y="593"/>
                  </a:cubicBezTo>
                  <a:cubicBezTo>
                    <a:pt x="523" y="592"/>
                    <a:pt x="521" y="588"/>
                    <a:pt x="520" y="583"/>
                  </a:cubicBezTo>
                  <a:cubicBezTo>
                    <a:pt x="520" y="582"/>
                    <a:pt x="518" y="583"/>
                    <a:pt x="517" y="582"/>
                  </a:cubicBezTo>
                  <a:cubicBezTo>
                    <a:pt x="516" y="581"/>
                    <a:pt x="517" y="575"/>
                    <a:pt x="515" y="575"/>
                  </a:cubicBezTo>
                  <a:cubicBezTo>
                    <a:pt x="512" y="575"/>
                    <a:pt x="511" y="567"/>
                    <a:pt x="509" y="564"/>
                  </a:cubicBezTo>
                  <a:cubicBezTo>
                    <a:pt x="507" y="562"/>
                    <a:pt x="505" y="559"/>
                    <a:pt x="503" y="555"/>
                  </a:cubicBezTo>
                  <a:cubicBezTo>
                    <a:pt x="503" y="554"/>
                    <a:pt x="501" y="554"/>
                    <a:pt x="501" y="553"/>
                  </a:cubicBezTo>
                  <a:cubicBezTo>
                    <a:pt x="500" y="552"/>
                    <a:pt x="501" y="550"/>
                    <a:pt x="501" y="550"/>
                  </a:cubicBezTo>
                  <a:cubicBezTo>
                    <a:pt x="500" y="548"/>
                    <a:pt x="499" y="549"/>
                    <a:pt x="498" y="548"/>
                  </a:cubicBezTo>
                  <a:cubicBezTo>
                    <a:pt x="498" y="548"/>
                    <a:pt x="496" y="538"/>
                    <a:pt x="495" y="546"/>
                  </a:cubicBezTo>
                  <a:cubicBezTo>
                    <a:pt x="492" y="544"/>
                    <a:pt x="494" y="537"/>
                    <a:pt x="493" y="533"/>
                  </a:cubicBezTo>
                  <a:cubicBezTo>
                    <a:pt x="497" y="533"/>
                    <a:pt x="497" y="529"/>
                    <a:pt x="499" y="527"/>
                  </a:cubicBezTo>
                  <a:cubicBezTo>
                    <a:pt x="500" y="524"/>
                    <a:pt x="496" y="525"/>
                    <a:pt x="495" y="523"/>
                  </a:cubicBezTo>
                  <a:cubicBezTo>
                    <a:pt x="495" y="519"/>
                    <a:pt x="497" y="517"/>
                    <a:pt x="496" y="512"/>
                  </a:cubicBezTo>
                  <a:cubicBezTo>
                    <a:pt x="497" y="511"/>
                    <a:pt x="499" y="510"/>
                    <a:pt x="501" y="510"/>
                  </a:cubicBezTo>
                  <a:cubicBezTo>
                    <a:pt x="501" y="509"/>
                    <a:pt x="500" y="507"/>
                    <a:pt x="501" y="506"/>
                  </a:cubicBezTo>
                  <a:cubicBezTo>
                    <a:pt x="501" y="506"/>
                    <a:pt x="503" y="507"/>
                    <a:pt x="503" y="506"/>
                  </a:cubicBezTo>
                  <a:cubicBezTo>
                    <a:pt x="504" y="506"/>
                    <a:pt x="503" y="505"/>
                    <a:pt x="503" y="505"/>
                  </a:cubicBezTo>
                  <a:cubicBezTo>
                    <a:pt x="504" y="505"/>
                    <a:pt x="507" y="502"/>
                    <a:pt x="506" y="502"/>
                  </a:cubicBezTo>
                  <a:cubicBezTo>
                    <a:pt x="506" y="502"/>
                    <a:pt x="505" y="502"/>
                    <a:pt x="505" y="502"/>
                  </a:cubicBezTo>
                  <a:cubicBezTo>
                    <a:pt x="505" y="502"/>
                    <a:pt x="505" y="500"/>
                    <a:pt x="506" y="501"/>
                  </a:cubicBezTo>
                  <a:cubicBezTo>
                    <a:pt x="509" y="504"/>
                    <a:pt x="507" y="498"/>
                    <a:pt x="510" y="498"/>
                  </a:cubicBezTo>
                  <a:cubicBezTo>
                    <a:pt x="513" y="498"/>
                    <a:pt x="511" y="495"/>
                    <a:pt x="513" y="492"/>
                  </a:cubicBezTo>
                  <a:cubicBezTo>
                    <a:pt x="513" y="493"/>
                    <a:pt x="520" y="487"/>
                    <a:pt x="516" y="484"/>
                  </a:cubicBezTo>
                  <a:cubicBezTo>
                    <a:pt x="514" y="482"/>
                    <a:pt x="516" y="483"/>
                    <a:pt x="516" y="481"/>
                  </a:cubicBezTo>
                  <a:cubicBezTo>
                    <a:pt x="516" y="478"/>
                    <a:pt x="513" y="468"/>
                    <a:pt x="515" y="464"/>
                  </a:cubicBezTo>
                  <a:cubicBezTo>
                    <a:pt x="508" y="465"/>
                    <a:pt x="508" y="460"/>
                    <a:pt x="501" y="461"/>
                  </a:cubicBezTo>
                  <a:cubicBezTo>
                    <a:pt x="498" y="463"/>
                    <a:pt x="501" y="463"/>
                    <a:pt x="499" y="467"/>
                  </a:cubicBezTo>
                  <a:cubicBezTo>
                    <a:pt x="492" y="467"/>
                    <a:pt x="489" y="463"/>
                    <a:pt x="482" y="463"/>
                  </a:cubicBezTo>
                  <a:cubicBezTo>
                    <a:pt x="482" y="460"/>
                    <a:pt x="478" y="461"/>
                    <a:pt x="479" y="457"/>
                  </a:cubicBezTo>
                  <a:cubicBezTo>
                    <a:pt x="478" y="456"/>
                    <a:pt x="475" y="457"/>
                    <a:pt x="474" y="456"/>
                  </a:cubicBezTo>
                  <a:cubicBezTo>
                    <a:pt x="473" y="455"/>
                    <a:pt x="474" y="453"/>
                    <a:pt x="474" y="453"/>
                  </a:cubicBezTo>
                  <a:cubicBezTo>
                    <a:pt x="473" y="452"/>
                    <a:pt x="471" y="453"/>
                    <a:pt x="471" y="453"/>
                  </a:cubicBezTo>
                  <a:cubicBezTo>
                    <a:pt x="470" y="452"/>
                    <a:pt x="471" y="449"/>
                    <a:pt x="468" y="449"/>
                  </a:cubicBezTo>
                  <a:cubicBezTo>
                    <a:pt x="468" y="445"/>
                    <a:pt x="471" y="446"/>
                    <a:pt x="468" y="443"/>
                  </a:cubicBezTo>
                  <a:cubicBezTo>
                    <a:pt x="468" y="442"/>
                    <a:pt x="467" y="442"/>
                    <a:pt x="467" y="443"/>
                  </a:cubicBezTo>
                  <a:cubicBezTo>
                    <a:pt x="465" y="442"/>
                    <a:pt x="464" y="439"/>
                    <a:pt x="460" y="439"/>
                  </a:cubicBezTo>
                  <a:cubicBezTo>
                    <a:pt x="462" y="434"/>
                    <a:pt x="455" y="438"/>
                    <a:pt x="457" y="433"/>
                  </a:cubicBezTo>
                  <a:cubicBezTo>
                    <a:pt x="456" y="433"/>
                    <a:pt x="448" y="433"/>
                    <a:pt x="450" y="433"/>
                  </a:cubicBezTo>
                  <a:cubicBezTo>
                    <a:pt x="448" y="433"/>
                    <a:pt x="450" y="431"/>
                    <a:pt x="449" y="431"/>
                  </a:cubicBezTo>
                  <a:cubicBezTo>
                    <a:pt x="448" y="430"/>
                    <a:pt x="446" y="431"/>
                    <a:pt x="446" y="431"/>
                  </a:cubicBezTo>
                  <a:cubicBezTo>
                    <a:pt x="445" y="430"/>
                    <a:pt x="442" y="428"/>
                    <a:pt x="437" y="429"/>
                  </a:cubicBezTo>
                  <a:cubicBezTo>
                    <a:pt x="439" y="424"/>
                    <a:pt x="434" y="427"/>
                    <a:pt x="432" y="425"/>
                  </a:cubicBezTo>
                  <a:cubicBezTo>
                    <a:pt x="431" y="425"/>
                    <a:pt x="432" y="423"/>
                    <a:pt x="432" y="422"/>
                  </a:cubicBezTo>
                  <a:cubicBezTo>
                    <a:pt x="431" y="422"/>
                    <a:pt x="429" y="423"/>
                    <a:pt x="429" y="422"/>
                  </a:cubicBezTo>
                  <a:cubicBezTo>
                    <a:pt x="429" y="422"/>
                    <a:pt x="429" y="420"/>
                    <a:pt x="429" y="419"/>
                  </a:cubicBezTo>
                  <a:cubicBezTo>
                    <a:pt x="429" y="419"/>
                    <a:pt x="427" y="420"/>
                    <a:pt x="426" y="419"/>
                  </a:cubicBezTo>
                  <a:cubicBezTo>
                    <a:pt x="426" y="419"/>
                    <a:pt x="427" y="417"/>
                    <a:pt x="426" y="416"/>
                  </a:cubicBezTo>
                  <a:cubicBezTo>
                    <a:pt x="425" y="416"/>
                    <a:pt x="425" y="418"/>
                    <a:pt x="425" y="418"/>
                  </a:cubicBezTo>
                  <a:cubicBezTo>
                    <a:pt x="424" y="418"/>
                    <a:pt x="421" y="416"/>
                    <a:pt x="421" y="415"/>
                  </a:cubicBezTo>
                  <a:cubicBezTo>
                    <a:pt x="419" y="417"/>
                    <a:pt x="418" y="415"/>
                    <a:pt x="416" y="415"/>
                  </a:cubicBezTo>
                  <a:cubicBezTo>
                    <a:pt x="414" y="415"/>
                    <a:pt x="412" y="418"/>
                    <a:pt x="409" y="418"/>
                  </a:cubicBezTo>
                  <a:cubicBezTo>
                    <a:pt x="406" y="418"/>
                    <a:pt x="406" y="417"/>
                    <a:pt x="404" y="416"/>
                  </a:cubicBezTo>
                  <a:cubicBezTo>
                    <a:pt x="400" y="416"/>
                    <a:pt x="401" y="419"/>
                    <a:pt x="398" y="416"/>
                  </a:cubicBezTo>
                  <a:cubicBezTo>
                    <a:pt x="396" y="415"/>
                    <a:pt x="395" y="417"/>
                    <a:pt x="391" y="415"/>
                  </a:cubicBezTo>
                  <a:cubicBezTo>
                    <a:pt x="390" y="415"/>
                    <a:pt x="390" y="413"/>
                    <a:pt x="390" y="412"/>
                  </a:cubicBezTo>
                  <a:cubicBezTo>
                    <a:pt x="389" y="412"/>
                    <a:pt x="388" y="412"/>
                    <a:pt x="387" y="412"/>
                  </a:cubicBezTo>
                  <a:cubicBezTo>
                    <a:pt x="385" y="412"/>
                    <a:pt x="379" y="411"/>
                    <a:pt x="383" y="408"/>
                  </a:cubicBezTo>
                  <a:cubicBezTo>
                    <a:pt x="379" y="408"/>
                    <a:pt x="378" y="405"/>
                    <a:pt x="374" y="405"/>
                  </a:cubicBezTo>
                  <a:cubicBezTo>
                    <a:pt x="374" y="404"/>
                    <a:pt x="373" y="403"/>
                    <a:pt x="373" y="401"/>
                  </a:cubicBezTo>
                  <a:cubicBezTo>
                    <a:pt x="367" y="400"/>
                    <a:pt x="365" y="396"/>
                    <a:pt x="359" y="395"/>
                  </a:cubicBezTo>
                  <a:cubicBezTo>
                    <a:pt x="358" y="391"/>
                    <a:pt x="355" y="388"/>
                    <a:pt x="356" y="381"/>
                  </a:cubicBezTo>
                  <a:cubicBezTo>
                    <a:pt x="356" y="376"/>
                    <a:pt x="348" y="379"/>
                    <a:pt x="352" y="373"/>
                  </a:cubicBezTo>
                  <a:cubicBezTo>
                    <a:pt x="350" y="373"/>
                    <a:pt x="349" y="373"/>
                    <a:pt x="349" y="374"/>
                  </a:cubicBezTo>
                  <a:cubicBezTo>
                    <a:pt x="347" y="374"/>
                    <a:pt x="348" y="372"/>
                    <a:pt x="348" y="372"/>
                  </a:cubicBezTo>
                  <a:cubicBezTo>
                    <a:pt x="347" y="370"/>
                    <a:pt x="344" y="370"/>
                    <a:pt x="343" y="367"/>
                  </a:cubicBezTo>
                  <a:cubicBezTo>
                    <a:pt x="343" y="366"/>
                    <a:pt x="341" y="366"/>
                    <a:pt x="339" y="366"/>
                  </a:cubicBezTo>
                  <a:cubicBezTo>
                    <a:pt x="339" y="365"/>
                    <a:pt x="341" y="364"/>
                    <a:pt x="341" y="363"/>
                  </a:cubicBezTo>
                  <a:cubicBezTo>
                    <a:pt x="341" y="363"/>
                    <a:pt x="339" y="360"/>
                    <a:pt x="339" y="360"/>
                  </a:cubicBezTo>
                  <a:cubicBezTo>
                    <a:pt x="339" y="360"/>
                    <a:pt x="337" y="361"/>
                    <a:pt x="336" y="360"/>
                  </a:cubicBezTo>
                  <a:cubicBezTo>
                    <a:pt x="335" y="359"/>
                    <a:pt x="336" y="357"/>
                    <a:pt x="335" y="356"/>
                  </a:cubicBezTo>
                  <a:cubicBezTo>
                    <a:pt x="332" y="353"/>
                    <a:pt x="328" y="352"/>
                    <a:pt x="327" y="346"/>
                  </a:cubicBezTo>
                  <a:cubicBezTo>
                    <a:pt x="324" y="344"/>
                    <a:pt x="324" y="347"/>
                    <a:pt x="321" y="345"/>
                  </a:cubicBezTo>
                  <a:cubicBezTo>
                    <a:pt x="322" y="342"/>
                    <a:pt x="319" y="342"/>
                    <a:pt x="318" y="341"/>
                  </a:cubicBezTo>
                  <a:cubicBezTo>
                    <a:pt x="317" y="338"/>
                    <a:pt x="318" y="334"/>
                    <a:pt x="314" y="334"/>
                  </a:cubicBezTo>
                  <a:cubicBezTo>
                    <a:pt x="315" y="327"/>
                    <a:pt x="311" y="324"/>
                    <a:pt x="307" y="322"/>
                  </a:cubicBezTo>
                  <a:cubicBezTo>
                    <a:pt x="306" y="324"/>
                    <a:pt x="305" y="325"/>
                    <a:pt x="304" y="327"/>
                  </a:cubicBezTo>
                  <a:cubicBezTo>
                    <a:pt x="303" y="330"/>
                    <a:pt x="307" y="331"/>
                    <a:pt x="308" y="332"/>
                  </a:cubicBezTo>
                  <a:cubicBezTo>
                    <a:pt x="309" y="333"/>
                    <a:pt x="308" y="335"/>
                    <a:pt x="308" y="335"/>
                  </a:cubicBezTo>
                  <a:cubicBezTo>
                    <a:pt x="308" y="335"/>
                    <a:pt x="310" y="335"/>
                    <a:pt x="310" y="335"/>
                  </a:cubicBezTo>
                  <a:cubicBezTo>
                    <a:pt x="311" y="337"/>
                    <a:pt x="309" y="341"/>
                    <a:pt x="311" y="341"/>
                  </a:cubicBezTo>
                  <a:cubicBezTo>
                    <a:pt x="313" y="341"/>
                    <a:pt x="312" y="344"/>
                    <a:pt x="314" y="348"/>
                  </a:cubicBezTo>
                  <a:cubicBezTo>
                    <a:pt x="314" y="348"/>
                    <a:pt x="315" y="348"/>
                    <a:pt x="315" y="349"/>
                  </a:cubicBezTo>
                  <a:cubicBezTo>
                    <a:pt x="315" y="352"/>
                    <a:pt x="319" y="351"/>
                    <a:pt x="318" y="356"/>
                  </a:cubicBezTo>
                  <a:cubicBezTo>
                    <a:pt x="318" y="358"/>
                    <a:pt x="321" y="357"/>
                    <a:pt x="322" y="358"/>
                  </a:cubicBezTo>
                  <a:cubicBezTo>
                    <a:pt x="321" y="359"/>
                    <a:pt x="324" y="360"/>
                    <a:pt x="324" y="360"/>
                  </a:cubicBezTo>
                  <a:cubicBezTo>
                    <a:pt x="324" y="362"/>
                    <a:pt x="322" y="363"/>
                    <a:pt x="322" y="363"/>
                  </a:cubicBezTo>
                  <a:cubicBezTo>
                    <a:pt x="323" y="365"/>
                    <a:pt x="327" y="365"/>
                    <a:pt x="325" y="369"/>
                  </a:cubicBezTo>
                  <a:cubicBezTo>
                    <a:pt x="323" y="367"/>
                    <a:pt x="323" y="365"/>
                    <a:pt x="318" y="366"/>
                  </a:cubicBezTo>
                  <a:cubicBezTo>
                    <a:pt x="320" y="360"/>
                    <a:pt x="315" y="362"/>
                    <a:pt x="315" y="358"/>
                  </a:cubicBezTo>
                  <a:cubicBezTo>
                    <a:pt x="315" y="355"/>
                    <a:pt x="313" y="355"/>
                    <a:pt x="311" y="353"/>
                  </a:cubicBezTo>
                  <a:cubicBezTo>
                    <a:pt x="310" y="352"/>
                    <a:pt x="309" y="351"/>
                    <a:pt x="308" y="349"/>
                  </a:cubicBezTo>
                  <a:cubicBezTo>
                    <a:pt x="306" y="349"/>
                    <a:pt x="304" y="348"/>
                    <a:pt x="303" y="346"/>
                  </a:cubicBezTo>
                  <a:cubicBezTo>
                    <a:pt x="303" y="343"/>
                    <a:pt x="304" y="345"/>
                    <a:pt x="306" y="345"/>
                  </a:cubicBezTo>
                  <a:cubicBezTo>
                    <a:pt x="307" y="339"/>
                    <a:pt x="301" y="340"/>
                    <a:pt x="301" y="335"/>
                  </a:cubicBezTo>
                  <a:cubicBezTo>
                    <a:pt x="299" y="334"/>
                    <a:pt x="298" y="332"/>
                    <a:pt x="294" y="332"/>
                  </a:cubicBezTo>
                  <a:cubicBezTo>
                    <a:pt x="295" y="329"/>
                    <a:pt x="297" y="329"/>
                    <a:pt x="294" y="325"/>
                  </a:cubicBezTo>
                  <a:cubicBezTo>
                    <a:pt x="294" y="325"/>
                    <a:pt x="293" y="324"/>
                    <a:pt x="293" y="324"/>
                  </a:cubicBezTo>
                  <a:cubicBezTo>
                    <a:pt x="291" y="321"/>
                    <a:pt x="293" y="316"/>
                    <a:pt x="286" y="317"/>
                  </a:cubicBezTo>
                  <a:cubicBezTo>
                    <a:pt x="287" y="315"/>
                    <a:pt x="287" y="314"/>
                    <a:pt x="286" y="313"/>
                  </a:cubicBezTo>
                  <a:cubicBezTo>
                    <a:pt x="286" y="312"/>
                    <a:pt x="285" y="310"/>
                    <a:pt x="284" y="310"/>
                  </a:cubicBezTo>
                  <a:cubicBezTo>
                    <a:pt x="284" y="310"/>
                    <a:pt x="281" y="310"/>
                    <a:pt x="280" y="310"/>
                  </a:cubicBezTo>
                  <a:cubicBezTo>
                    <a:pt x="279" y="309"/>
                    <a:pt x="283" y="308"/>
                    <a:pt x="283" y="308"/>
                  </a:cubicBezTo>
                  <a:cubicBezTo>
                    <a:pt x="282" y="305"/>
                    <a:pt x="274" y="304"/>
                    <a:pt x="270" y="303"/>
                  </a:cubicBezTo>
                  <a:cubicBezTo>
                    <a:pt x="270" y="302"/>
                    <a:pt x="270" y="301"/>
                    <a:pt x="269" y="300"/>
                  </a:cubicBezTo>
                  <a:cubicBezTo>
                    <a:pt x="268" y="298"/>
                    <a:pt x="267" y="297"/>
                    <a:pt x="266" y="296"/>
                  </a:cubicBezTo>
                  <a:cubicBezTo>
                    <a:pt x="265" y="295"/>
                    <a:pt x="265" y="291"/>
                    <a:pt x="263" y="287"/>
                  </a:cubicBezTo>
                  <a:cubicBezTo>
                    <a:pt x="263" y="287"/>
                    <a:pt x="261" y="287"/>
                    <a:pt x="261" y="286"/>
                  </a:cubicBezTo>
                  <a:cubicBezTo>
                    <a:pt x="260" y="284"/>
                    <a:pt x="261" y="281"/>
                    <a:pt x="258" y="282"/>
                  </a:cubicBezTo>
                  <a:cubicBezTo>
                    <a:pt x="258" y="277"/>
                    <a:pt x="255" y="273"/>
                    <a:pt x="252" y="269"/>
                  </a:cubicBezTo>
                  <a:cubicBezTo>
                    <a:pt x="251" y="268"/>
                    <a:pt x="251" y="264"/>
                    <a:pt x="248" y="265"/>
                  </a:cubicBezTo>
                  <a:cubicBezTo>
                    <a:pt x="250" y="249"/>
                    <a:pt x="248" y="239"/>
                    <a:pt x="248" y="219"/>
                  </a:cubicBezTo>
                  <a:cubicBezTo>
                    <a:pt x="248" y="218"/>
                    <a:pt x="247" y="217"/>
                    <a:pt x="247" y="216"/>
                  </a:cubicBezTo>
                  <a:cubicBezTo>
                    <a:pt x="246" y="215"/>
                    <a:pt x="245" y="214"/>
                    <a:pt x="244" y="213"/>
                  </a:cubicBezTo>
                  <a:cubicBezTo>
                    <a:pt x="243" y="213"/>
                    <a:pt x="243" y="211"/>
                    <a:pt x="241" y="212"/>
                  </a:cubicBezTo>
                  <a:cubicBezTo>
                    <a:pt x="240" y="205"/>
                    <a:pt x="234" y="201"/>
                    <a:pt x="230" y="196"/>
                  </a:cubicBezTo>
                  <a:cubicBezTo>
                    <a:pt x="229" y="196"/>
                    <a:pt x="228" y="195"/>
                    <a:pt x="228" y="193"/>
                  </a:cubicBezTo>
                  <a:cubicBezTo>
                    <a:pt x="229" y="194"/>
                    <a:pt x="232" y="196"/>
                    <a:pt x="233" y="193"/>
                  </a:cubicBezTo>
                  <a:cubicBezTo>
                    <a:pt x="235" y="193"/>
                    <a:pt x="234" y="197"/>
                    <a:pt x="238" y="196"/>
                  </a:cubicBezTo>
                  <a:cubicBezTo>
                    <a:pt x="239" y="197"/>
                    <a:pt x="240" y="199"/>
                    <a:pt x="240" y="202"/>
                  </a:cubicBezTo>
                  <a:cubicBezTo>
                    <a:pt x="247" y="201"/>
                    <a:pt x="248" y="205"/>
                    <a:pt x="252" y="207"/>
                  </a:cubicBezTo>
                  <a:cubicBezTo>
                    <a:pt x="251" y="212"/>
                    <a:pt x="254" y="214"/>
                    <a:pt x="256" y="216"/>
                  </a:cubicBezTo>
                  <a:cubicBezTo>
                    <a:pt x="258" y="216"/>
                    <a:pt x="258" y="213"/>
                    <a:pt x="258" y="212"/>
                  </a:cubicBezTo>
                  <a:cubicBezTo>
                    <a:pt x="258" y="210"/>
                    <a:pt x="255" y="210"/>
                    <a:pt x="255" y="209"/>
                  </a:cubicBezTo>
                  <a:cubicBezTo>
                    <a:pt x="254" y="206"/>
                    <a:pt x="254" y="205"/>
                    <a:pt x="254" y="203"/>
                  </a:cubicBezTo>
                  <a:cubicBezTo>
                    <a:pt x="253" y="203"/>
                    <a:pt x="252" y="202"/>
                    <a:pt x="252" y="202"/>
                  </a:cubicBezTo>
                  <a:cubicBezTo>
                    <a:pt x="252" y="201"/>
                    <a:pt x="253" y="200"/>
                    <a:pt x="254" y="200"/>
                  </a:cubicBezTo>
                  <a:cubicBezTo>
                    <a:pt x="252" y="197"/>
                    <a:pt x="249" y="198"/>
                    <a:pt x="249" y="195"/>
                  </a:cubicBezTo>
                  <a:cubicBezTo>
                    <a:pt x="243" y="196"/>
                    <a:pt x="242" y="190"/>
                    <a:pt x="235" y="191"/>
                  </a:cubicBezTo>
                  <a:cubicBezTo>
                    <a:pt x="237" y="186"/>
                    <a:pt x="231" y="190"/>
                    <a:pt x="233" y="185"/>
                  </a:cubicBezTo>
                  <a:cubicBezTo>
                    <a:pt x="231" y="183"/>
                    <a:pt x="229" y="185"/>
                    <a:pt x="227" y="182"/>
                  </a:cubicBezTo>
                  <a:cubicBezTo>
                    <a:pt x="227" y="181"/>
                    <a:pt x="229" y="181"/>
                    <a:pt x="230" y="181"/>
                  </a:cubicBezTo>
                  <a:cubicBezTo>
                    <a:pt x="232" y="177"/>
                    <a:pt x="225" y="179"/>
                    <a:pt x="226" y="179"/>
                  </a:cubicBezTo>
                  <a:cubicBezTo>
                    <a:pt x="224" y="179"/>
                    <a:pt x="225" y="177"/>
                    <a:pt x="224" y="177"/>
                  </a:cubicBezTo>
                  <a:cubicBezTo>
                    <a:pt x="224" y="176"/>
                    <a:pt x="221" y="177"/>
                    <a:pt x="221" y="177"/>
                  </a:cubicBezTo>
                  <a:cubicBezTo>
                    <a:pt x="221" y="176"/>
                    <a:pt x="223" y="175"/>
                    <a:pt x="223" y="174"/>
                  </a:cubicBezTo>
                  <a:cubicBezTo>
                    <a:pt x="222" y="172"/>
                    <a:pt x="221" y="174"/>
                    <a:pt x="219" y="174"/>
                  </a:cubicBezTo>
                  <a:cubicBezTo>
                    <a:pt x="216" y="172"/>
                    <a:pt x="217" y="168"/>
                    <a:pt x="216" y="167"/>
                  </a:cubicBezTo>
                  <a:cubicBezTo>
                    <a:pt x="215" y="166"/>
                    <a:pt x="214" y="165"/>
                    <a:pt x="212" y="165"/>
                  </a:cubicBezTo>
                  <a:cubicBezTo>
                    <a:pt x="217" y="157"/>
                    <a:pt x="200" y="163"/>
                    <a:pt x="202" y="154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6" y="151"/>
                    <a:pt x="200" y="155"/>
                    <a:pt x="202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6" y="148"/>
                    <a:pt x="192" y="146"/>
                    <a:pt x="195" y="146"/>
                  </a:cubicBezTo>
                  <a:cubicBezTo>
                    <a:pt x="195" y="143"/>
                    <a:pt x="191" y="143"/>
                    <a:pt x="192" y="144"/>
                  </a:cubicBezTo>
                  <a:cubicBezTo>
                    <a:pt x="189" y="142"/>
                    <a:pt x="192" y="141"/>
                    <a:pt x="189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5"/>
                    <a:pt x="183" y="134"/>
                    <a:pt x="183" y="132"/>
                  </a:cubicBezTo>
                  <a:cubicBezTo>
                    <a:pt x="182" y="129"/>
                    <a:pt x="179" y="131"/>
                    <a:pt x="182" y="127"/>
                  </a:cubicBezTo>
                  <a:cubicBezTo>
                    <a:pt x="177" y="128"/>
                    <a:pt x="174" y="130"/>
                    <a:pt x="168" y="129"/>
                  </a:cubicBezTo>
                  <a:cubicBezTo>
                    <a:pt x="168" y="125"/>
                    <a:pt x="165" y="123"/>
                    <a:pt x="161" y="122"/>
                  </a:cubicBezTo>
                  <a:cubicBezTo>
                    <a:pt x="160" y="121"/>
                    <a:pt x="158" y="121"/>
                    <a:pt x="157" y="120"/>
                  </a:cubicBezTo>
                  <a:cubicBezTo>
                    <a:pt x="156" y="120"/>
                    <a:pt x="157" y="118"/>
                    <a:pt x="157" y="118"/>
                  </a:cubicBezTo>
                  <a:cubicBezTo>
                    <a:pt x="156" y="117"/>
                    <a:pt x="153" y="118"/>
                    <a:pt x="154" y="116"/>
                  </a:cubicBezTo>
                  <a:cubicBezTo>
                    <a:pt x="149" y="114"/>
                    <a:pt x="140" y="119"/>
                    <a:pt x="137" y="116"/>
                  </a:cubicBezTo>
                  <a:cubicBezTo>
                    <a:pt x="137" y="116"/>
                    <a:pt x="137" y="115"/>
                    <a:pt x="137" y="115"/>
                  </a:cubicBezTo>
                  <a:cubicBezTo>
                    <a:pt x="136" y="115"/>
                    <a:pt x="134" y="116"/>
                    <a:pt x="134" y="116"/>
                  </a:cubicBezTo>
                  <a:cubicBezTo>
                    <a:pt x="133" y="116"/>
                    <a:pt x="133" y="112"/>
                    <a:pt x="127" y="113"/>
                  </a:cubicBezTo>
                  <a:cubicBezTo>
                    <a:pt x="127" y="110"/>
                    <a:pt x="121" y="111"/>
                    <a:pt x="125" y="108"/>
                  </a:cubicBezTo>
                  <a:cubicBezTo>
                    <a:pt x="123" y="108"/>
                    <a:pt x="123" y="109"/>
                    <a:pt x="122" y="109"/>
                  </a:cubicBezTo>
                  <a:cubicBezTo>
                    <a:pt x="121" y="109"/>
                    <a:pt x="120" y="108"/>
                    <a:pt x="120" y="108"/>
                  </a:cubicBezTo>
                  <a:cubicBezTo>
                    <a:pt x="117" y="108"/>
                    <a:pt x="116" y="111"/>
                    <a:pt x="113" y="109"/>
                  </a:cubicBezTo>
                  <a:cubicBezTo>
                    <a:pt x="110" y="109"/>
                    <a:pt x="113" y="114"/>
                    <a:pt x="112" y="116"/>
                  </a:cubicBezTo>
                  <a:cubicBezTo>
                    <a:pt x="111" y="116"/>
                    <a:pt x="110" y="115"/>
                    <a:pt x="108" y="115"/>
                  </a:cubicBezTo>
                  <a:cubicBezTo>
                    <a:pt x="106" y="115"/>
                    <a:pt x="107" y="117"/>
                    <a:pt x="106" y="118"/>
                  </a:cubicBezTo>
                  <a:cubicBezTo>
                    <a:pt x="105" y="118"/>
                    <a:pt x="100" y="118"/>
                    <a:pt x="98" y="119"/>
                  </a:cubicBezTo>
                  <a:cubicBezTo>
                    <a:pt x="97" y="120"/>
                    <a:pt x="97" y="122"/>
                    <a:pt x="95" y="122"/>
                  </a:cubicBezTo>
                  <a:cubicBezTo>
                    <a:pt x="93" y="122"/>
                    <a:pt x="92" y="120"/>
                    <a:pt x="89" y="120"/>
                  </a:cubicBezTo>
                  <a:cubicBezTo>
                    <a:pt x="92" y="118"/>
                    <a:pt x="95" y="118"/>
                    <a:pt x="94" y="112"/>
                  </a:cubicBezTo>
                  <a:cubicBezTo>
                    <a:pt x="96" y="113"/>
                    <a:pt x="96" y="111"/>
                    <a:pt x="96" y="109"/>
                  </a:cubicBezTo>
                  <a:cubicBezTo>
                    <a:pt x="96" y="108"/>
                    <a:pt x="94" y="108"/>
                    <a:pt x="92" y="108"/>
                  </a:cubicBezTo>
                  <a:cubicBezTo>
                    <a:pt x="90" y="109"/>
                    <a:pt x="91" y="112"/>
                    <a:pt x="88" y="113"/>
                  </a:cubicBezTo>
                  <a:cubicBezTo>
                    <a:pt x="87" y="114"/>
                    <a:pt x="87" y="116"/>
                    <a:pt x="85" y="116"/>
                  </a:cubicBezTo>
                  <a:cubicBezTo>
                    <a:pt x="84" y="116"/>
                    <a:pt x="84" y="120"/>
                    <a:pt x="81" y="119"/>
                  </a:cubicBezTo>
                  <a:cubicBezTo>
                    <a:pt x="82" y="121"/>
                    <a:pt x="80" y="122"/>
                    <a:pt x="78" y="122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4" y="129"/>
                    <a:pt x="73" y="133"/>
                    <a:pt x="70" y="136"/>
                  </a:cubicBezTo>
                  <a:cubicBezTo>
                    <a:pt x="69" y="136"/>
                    <a:pt x="68" y="135"/>
                    <a:pt x="67" y="136"/>
                  </a:cubicBezTo>
                  <a:cubicBezTo>
                    <a:pt x="67" y="136"/>
                    <a:pt x="68" y="138"/>
                    <a:pt x="67" y="139"/>
                  </a:cubicBezTo>
                  <a:cubicBezTo>
                    <a:pt x="67" y="139"/>
                    <a:pt x="61" y="139"/>
                    <a:pt x="63" y="140"/>
                  </a:cubicBezTo>
                  <a:cubicBezTo>
                    <a:pt x="65" y="142"/>
                    <a:pt x="59" y="142"/>
                    <a:pt x="57" y="144"/>
                  </a:cubicBezTo>
                  <a:cubicBezTo>
                    <a:pt x="57" y="145"/>
                    <a:pt x="55" y="149"/>
                    <a:pt x="54" y="149"/>
                  </a:cubicBezTo>
                  <a:cubicBezTo>
                    <a:pt x="53" y="147"/>
                    <a:pt x="53" y="148"/>
                    <a:pt x="53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2"/>
                    <a:pt x="50" y="152"/>
                    <a:pt x="43" y="153"/>
                  </a:cubicBezTo>
                  <a:cubicBezTo>
                    <a:pt x="40" y="153"/>
                    <a:pt x="38" y="153"/>
                    <a:pt x="35" y="154"/>
                  </a:cubicBezTo>
                  <a:cubicBezTo>
                    <a:pt x="33" y="155"/>
                    <a:pt x="32" y="159"/>
                    <a:pt x="29" y="157"/>
                  </a:cubicBezTo>
                  <a:cubicBezTo>
                    <a:pt x="29" y="153"/>
                    <a:pt x="33" y="154"/>
                    <a:pt x="36" y="153"/>
                  </a:cubicBezTo>
                  <a:cubicBezTo>
                    <a:pt x="37" y="152"/>
                    <a:pt x="38" y="153"/>
                    <a:pt x="38" y="151"/>
                  </a:cubicBezTo>
                  <a:cubicBezTo>
                    <a:pt x="38" y="149"/>
                    <a:pt x="41" y="150"/>
                    <a:pt x="43" y="150"/>
                  </a:cubicBezTo>
                  <a:cubicBezTo>
                    <a:pt x="45" y="150"/>
                    <a:pt x="44" y="147"/>
                    <a:pt x="45" y="146"/>
                  </a:cubicBezTo>
                  <a:cubicBezTo>
                    <a:pt x="45" y="145"/>
                    <a:pt x="46" y="148"/>
                    <a:pt x="49" y="144"/>
                  </a:cubicBezTo>
                  <a:cubicBezTo>
                    <a:pt x="49" y="144"/>
                    <a:pt x="50" y="145"/>
                    <a:pt x="50" y="143"/>
                  </a:cubicBezTo>
                  <a:cubicBezTo>
                    <a:pt x="50" y="141"/>
                    <a:pt x="54" y="142"/>
                    <a:pt x="56" y="1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60" y="138"/>
                    <a:pt x="56" y="129"/>
                    <a:pt x="61" y="130"/>
                  </a:cubicBezTo>
                  <a:cubicBezTo>
                    <a:pt x="62" y="127"/>
                    <a:pt x="55" y="131"/>
                    <a:pt x="57" y="126"/>
                  </a:cubicBezTo>
                  <a:cubicBezTo>
                    <a:pt x="56" y="129"/>
                    <a:pt x="47" y="125"/>
                    <a:pt x="46" y="129"/>
                  </a:cubicBezTo>
                  <a:cubicBezTo>
                    <a:pt x="44" y="129"/>
                    <a:pt x="45" y="127"/>
                    <a:pt x="45" y="126"/>
                  </a:cubicBezTo>
                  <a:cubicBezTo>
                    <a:pt x="43" y="125"/>
                    <a:pt x="39" y="127"/>
                    <a:pt x="36" y="126"/>
                  </a:cubicBezTo>
                  <a:cubicBezTo>
                    <a:pt x="38" y="123"/>
                    <a:pt x="34" y="124"/>
                    <a:pt x="33" y="123"/>
                  </a:cubicBezTo>
                  <a:cubicBezTo>
                    <a:pt x="33" y="122"/>
                    <a:pt x="35" y="121"/>
                    <a:pt x="35" y="122"/>
                  </a:cubicBezTo>
                  <a:cubicBezTo>
                    <a:pt x="32" y="118"/>
                    <a:pt x="30" y="119"/>
                    <a:pt x="28" y="115"/>
                  </a:cubicBezTo>
                  <a:cubicBezTo>
                    <a:pt x="26" y="117"/>
                    <a:pt x="22" y="116"/>
                    <a:pt x="18" y="116"/>
                  </a:cubicBezTo>
                  <a:cubicBezTo>
                    <a:pt x="18" y="115"/>
                    <a:pt x="18" y="114"/>
                    <a:pt x="19" y="113"/>
                  </a:cubicBezTo>
                  <a:cubicBezTo>
                    <a:pt x="18" y="111"/>
                    <a:pt x="14" y="112"/>
                    <a:pt x="15" y="106"/>
                  </a:cubicBezTo>
                  <a:cubicBezTo>
                    <a:pt x="15" y="105"/>
                    <a:pt x="13" y="103"/>
                    <a:pt x="12" y="105"/>
                  </a:cubicBezTo>
                  <a:cubicBezTo>
                    <a:pt x="9" y="105"/>
                    <a:pt x="12" y="101"/>
                    <a:pt x="12" y="99"/>
                  </a:cubicBezTo>
                  <a:cubicBezTo>
                    <a:pt x="13" y="99"/>
                    <a:pt x="12" y="97"/>
                    <a:pt x="12" y="97"/>
                  </a:cubicBezTo>
                  <a:cubicBezTo>
                    <a:pt x="13" y="96"/>
                    <a:pt x="15" y="97"/>
                    <a:pt x="15" y="97"/>
                  </a:cubicBezTo>
                  <a:cubicBezTo>
                    <a:pt x="16" y="95"/>
                    <a:pt x="15" y="93"/>
                    <a:pt x="17" y="92"/>
                  </a:cubicBezTo>
                  <a:cubicBezTo>
                    <a:pt x="20" y="92"/>
                    <a:pt x="25" y="92"/>
                    <a:pt x="28" y="90"/>
                  </a:cubicBezTo>
                  <a:cubicBezTo>
                    <a:pt x="29" y="89"/>
                    <a:pt x="31" y="89"/>
                    <a:pt x="33" y="88"/>
                  </a:cubicBezTo>
                  <a:cubicBezTo>
                    <a:pt x="36" y="87"/>
                    <a:pt x="31" y="84"/>
                    <a:pt x="39" y="85"/>
                  </a:cubicBezTo>
                  <a:cubicBezTo>
                    <a:pt x="38" y="82"/>
                    <a:pt x="38" y="79"/>
                    <a:pt x="36" y="74"/>
                  </a:cubicBezTo>
                  <a:cubicBezTo>
                    <a:pt x="33" y="71"/>
                    <a:pt x="26" y="79"/>
                    <a:pt x="22" y="76"/>
                  </a:cubicBezTo>
                  <a:cubicBezTo>
                    <a:pt x="20" y="73"/>
                    <a:pt x="22" y="77"/>
                    <a:pt x="17" y="77"/>
                  </a:cubicBezTo>
                  <a:cubicBezTo>
                    <a:pt x="15" y="75"/>
                    <a:pt x="10" y="76"/>
                    <a:pt x="7" y="74"/>
                  </a:cubicBezTo>
                  <a:cubicBezTo>
                    <a:pt x="6" y="74"/>
                    <a:pt x="9" y="72"/>
                    <a:pt x="7" y="71"/>
                  </a:cubicBezTo>
                  <a:cubicBezTo>
                    <a:pt x="4" y="71"/>
                    <a:pt x="1" y="70"/>
                    <a:pt x="1" y="66"/>
                  </a:cubicBezTo>
                  <a:cubicBezTo>
                    <a:pt x="10" y="67"/>
                    <a:pt x="0" y="62"/>
                    <a:pt x="10" y="63"/>
                  </a:cubicBezTo>
                  <a:cubicBezTo>
                    <a:pt x="11" y="63"/>
                    <a:pt x="10" y="62"/>
                    <a:pt x="10" y="62"/>
                  </a:cubicBezTo>
                  <a:cubicBezTo>
                    <a:pt x="10" y="59"/>
                    <a:pt x="12" y="62"/>
                    <a:pt x="12" y="62"/>
                  </a:cubicBezTo>
                  <a:cubicBezTo>
                    <a:pt x="15" y="61"/>
                    <a:pt x="15" y="60"/>
                    <a:pt x="18" y="60"/>
                  </a:cubicBezTo>
                  <a:cubicBezTo>
                    <a:pt x="19" y="60"/>
                    <a:pt x="19" y="63"/>
                    <a:pt x="21" y="63"/>
                  </a:cubicBezTo>
                  <a:cubicBezTo>
                    <a:pt x="24" y="64"/>
                    <a:pt x="27" y="62"/>
                    <a:pt x="31" y="63"/>
                  </a:cubicBezTo>
                  <a:cubicBezTo>
                    <a:pt x="33" y="63"/>
                    <a:pt x="33" y="64"/>
                    <a:pt x="35" y="63"/>
                  </a:cubicBezTo>
                  <a:cubicBezTo>
                    <a:pt x="37" y="62"/>
                    <a:pt x="35" y="62"/>
                    <a:pt x="35" y="60"/>
                  </a:cubicBezTo>
                  <a:cubicBezTo>
                    <a:pt x="36" y="60"/>
                    <a:pt x="37" y="60"/>
                    <a:pt x="38" y="59"/>
                  </a:cubicBezTo>
                  <a:cubicBezTo>
                    <a:pt x="38" y="55"/>
                    <a:pt x="31" y="60"/>
                    <a:pt x="33" y="55"/>
                  </a:cubicBezTo>
                  <a:cubicBezTo>
                    <a:pt x="29" y="54"/>
                    <a:pt x="26" y="52"/>
                    <a:pt x="22" y="52"/>
                  </a:cubicBezTo>
                  <a:cubicBezTo>
                    <a:pt x="24" y="49"/>
                    <a:pt x="24" y="50"/>
                    <a:pt x="21" y="48"/>
                  </a:cubicBezTo>
                  <a:cubicBezTo>
                    <a:pt x="20" y="47"/>
                    <a:pt x="20" y="46"/>
                    <a:pt x="19" y="46"/>
                  </a:cubicBezTo>
                  <a:cubicBezTo>
                    <a:pt x="18" y="45"/>
                    <a:pt x="15" y="46"/>
                    <a:pt x="14" y="45"/>
                  </a:cubicBezTo>
                  <a:cubicBezTo>
                    <a:pt x="14" y="45"/>
                    <a:pt x="17" y="40"/>
                    <a:pt x="14" y="41"/>
                  </a:cubicBezTo>
                  <a:cubicBezTo>
                    <a:pt x="13" y="41"/>
                    <a:pt x="14" y="42"/>
                    <a:pt x="12" y="42"/>
                  </a:cubicBezTo>
                  <a:cubicBezTo>
                    <a:pt x="11" y="42"/>
                    <a:pt x="10" y="40"/>
                    <a:pt x="8" y="41"/>
                  </a:cubicBezTo>
                  <a:cubicBezTo>
                    <a:pt x="11" y="37"/>
                    <a:pt x="17" y="36"/>
                    <a:pt x="22" y="34"/>
                  </a:cubicBezTo>
                  <a:cubicBezTo>
                    <a:pt x="21" y="28"/>
                    <a:pt x="26" y="29"/>
                    <a:pt x="28" y="26"/>
                  </a:cubicBezTo>
                  <a:cubicBezTo>
                    <a:pt x="29" y="25"/>
                    <a:pt x="27" y="22"/>
                    <a:pt x="29" y="21"/>
                  </a:cubicBezTo>
                  <a:cubicBezTo>
                    <a:pt x="33" y="24"/>
                    <a:pt x="33" y="22"/>
                    <a:pt x="39" y="22"/>
                  </a:cubicBezTo>
                  <a:cubicBezTo>
                    <a:pt x="42" y="18"/>
                    <a:pt x="46" y="15"/>
                    <a:pt x="54" y="17"/>
                  </a:cubicBezTo>
                  <a:cubicBezTo>
                    <a:pt x="56" y="17"/>
                    <a:pt x="55" y="14"/>
                    <a:pt x="56" y="14"/>
                  </a:cubicBezTo>
                  <a:cubicBezTo>
                    <a:pt x="58" y="13"/>
                    <a:pt x="64" y="15"/>
                    <a:pt x="64" y="11"/>
                  </a:cubicBezTo>
                  <a:cubicBezTo>
                    <a:pt x="66" y="11"/>
                    <a:pt x="66" y="14"/>
                    <a:pt x="67" y="14"/>
                  </a:cubicBezTo>
                  <a:cubicBezTo>
                    <a:pt x="69" y="15"/>
                    <a:pt x="72" y="13"/>
                    <a:pt x="71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4" y="22"/>
                    <a:pt x="99" y="14"/>
                    <a:pt x="94" y="21"/>
                  </a:cubicBezTo>
                  <a:cubicBezTo>
                    <a:pt x="97" y="21"/>
                    <a:pt x="99" y="21"/>
                    <a:pt x="99" y="18"/>
                  </a:cubicBezTo>
                  <a:cubicBezTo>
                    <a:pt x="102" y="21"/>
                    <a:pt x="108" y="20"/>
                    <a:pt x="112" y="21"/>
                  </a:cubicBezTo>
                  <a:cubicBezTo>
                    <a:pt x="112" y="21"/>
                    <a:pt x="112" y="22"/>
                    <a:pt x="113" y="22"/>
                  </a:cubicBezTo>
                  <a:cubicBezTo>
                    <a:pt x="114" y="22"/>
                    <a:pt x="115" y="23"/>
                    <a:pt x="116" y="24"/>
                  </a:cubicBezTo>
                  <a:cubicBezTo>
                    <a:pt x="120" y="24"/>
                    <a:pt x="121" y="21"/>
                    <a:pt x="123" y="24"/>
                  </a:cubicBezTo>
                  <a:cubicBezTo>
                    <a:pt x="124" y="24"/>
                    <a:pt x="140" y="24"/>
                    <a:pt x="141" y="25"/>
                  </a:cubicBezTo>
                  <a:cubicBezTo>
                    <a:pt x="143" y="26"/>
                    <a:pt x="152" y="27"/>
                    <a:pt x="157" y="28"/>
                  </a:cubicBezTo>
                  <a:cubicBezTo>
                    <a:pt x="158" y="30"/>
                    <a:pt x="161" y="31"/>
                    <a:pt x="161" y="34"/>
                  </a:cubicBezTo>
                  <a:cubicBezTo>
                    <a:pt x="166" y="34"/>
                    <a:pt x="168" y="37"/>
                    <a:pt x="172" y="35"/>
                  </a:cubicBezTo>
                  <a:cubicBezTo>
                    <a:pt x="173" y="39"/>
                    <a:pt x="179" y="37"/>
                    <a:pt x="183" y="38"/>
                  </a:cubicBezTo>
                  <a:cubicBezTo>
                    <a:pt x="183" y="36"/>
                    <a:pt x="182" y="37"/>
                    <a:pt x="181" y="36"/>
                  </a:cubicBezTo>
                  <a:cubicBezTo>
                    <a:pt x="183" y="33"/>
                    <a:pt x="187" y="30"/>
                    <a:pt x="192" y="29"/>
                  </a:cubicBezTo>
                  <a:cubicBezTo>
                    <a:pt x="191" y="32"/>
                    <a:pt x="193" y="32"/>
                    <a:pt x="193" y="31"/>
                  </a:cubicBezTo>
                  <a:cubicBezTo>
                    <a:pt x="195" y="31"/>
                    <a:pt x="194" y="33"/>
                    <a:pt x="196" y="34"/>
                  </a:cubicBezTo>
                  <a:cubicBezTo>
                    <a:pt x="199" y="34"/>
                    <a:pt x="199" y="32"/>
                    <a:pt x="199" y="29"/>
                  </a:cubicBezTo>
                  <a:cubicBezTo>
                    <a:pt x="202" y="29"/>
                    <a:pt x="203" y="30"/>
                    <a:pt x="205" y="31"/>
                  </a:cubicBezTo>
                  <a:cubicBezTo>
                    <a:pt x="206" y="29"/>
                    <a:pt x="204" y="28"/>
                    <a:pt x="207" y="25"/>
                  </a:cubicBezTo>
                  <a:cubicBezTo>
                    <a:pt x="210" y="25"/>
                    <a:pt x="211" y="27"/>
                    <a:pt x="212" y="25"/>
                  </a:cubicBezTo>
                  <a:cubicBezTo>
                    <a:pt x="214" y="26"/>
                    <a:pt x="212" y="28"/>
                    <a:pt x="210" y="28"/>
                  </a:cubicBezTo>
                  <a:cubicBezTo>
                    <a:pt x="212" y="32"/>
                    <a:pt x="221" y="24"/>
                    <a:pt x="224" y="29"/>
                  </a:cubicBezTo>
                  <a:cubicBezTo>
                    <a:pt x="229" y="30"/>
                    <a:pt x="221" y="25"/>
                    <a:pt x="226" y="25"/>
                  </a:cubicBezTo>
                  <a:cubicBezTo>
                    <a:pt x="226" y="23"/>
                    <a:pt x="227" y="22"/>
                    <a:pt x="230" y="22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3" y="23"/>
                    <a:pt x="234" y="29"/>
                    <a:pt x="237" y="29"/>
                  </a:cubicBezTo>
                  <a:cubicBezTo>
                    <a:pt x="241" y="30"/>
                    <a:pt x="244" y="29"/>
                    <a:pt x="245" y="26"/>
                  </a:cubicBezTo>
                  <a:cubicBezTo>
                    <a:pt x="247" y="28"/>
                    <a:pt x="251" y="28"/>
                    <a:pt x="249" y="32"/>
                  </a:cubicBezTo>
                  <a:cubicBezTo>
                    <a:pt x="253" y="31"/>
                    <a:pt x="256" y="30"/>
                    <a:pt x="256" y="26"/>
                  </a:cubicBezTo>
                  <a:cubicBezTo>
                    <a:pt x="260" y="29"/>
                    <a:pt x="262" y="25"/>
                    <a:pt x="26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30"/>
                    <a:pt x="273" y="32"/>
                    <a:pt x="273" y="32"/>
                  </a:cubicBezTo>
                  <a:cubicBezTo>
                    <a:pt x="273" y="32"/>
                    <a:pt x="277" y="34"/>
                    <a:pt x="276" y="34"/>
                  </a:cubicBezTo>
                  <a:cubicBezTo>
                    <a:pt x="277" y="34"/>
                    <a:pt x="278" y="32"/>
                    <a:pt x="280" y="32"/>
                  </a:cubicBezTo>
                  <a:cubicBezTo>
                    <a:pt x="281" y="32"/>
                    <a:pt x="280" y="35"/>
                    <a:pt x="280" y="35"/>
                  </a:cubicBezTo>
                  <a:cubicBezTo>
                    <a:pt x="284" y="37"/>
                    <a:pt x="290" y="34"/>
                    <a:pt x="294" y="35"/>
                  </a:cubicBezTo>
                  <a:cubicBezTo>
                    <a:pt x="295" y="37"/>
                    <a:pt x="297" y="36"/>
                    <a:pt x="299" y="36"/>
                  </a:cubicBezTo>
                  <a:cubicBezTo>
                    <a:pt x="296" y="41"/>
                    <a:pt x="303" y="37"/>
                    <a:pt x="303" y="41"/>
                  </a:cubicBezTo>
                  <a:cubicBezTo>
                    <a:pt x="303" y="44"/>
                    <a:pt x="300" y="42"/>
                    <a:pt x="300" y="45"/>
                  </a:cubicBezTo>
                  <a:cubicBezTo>
                    <a:pt x="300" y="47"/>
                    <a:pt x="301" y="47"/>
                    <a:pt x="301" y="49"/>
                  </a:cubicBezTo>
                  <a:cubicBezTo>
                    <a:pt x="316" y="48"/>
                    <a:pt x="329" y="47"/>
                    <a:pt x="341" y="52"/>
                  </a:cubicBezTo>
                  <a:cubicBezTo>
                    <a:pt x="340" y="53"/>
                    <a:pt x="339" y="54"/>
                    <a:pt x="339" y="56"/>
                  </a:cubicBezTo>
                  <a:cubicBezTo>
                    <a:pt x="342" y="56"/>
                    <a:pt x="342" y="54"/>
                    <a:pt x="345" y="55"/>
                  </a:cubicBezTo>
                  <a:cubicBezTo>
                    <a:pt x="344" y="50"/>
                    <a:pt x="345" y="51"/>
                    <a:pt x="343" y="46"/>
                  </a:cubicBezTo>
                  <a:cubicBezTo>
                    <a:pt x="344" y="44"/>
                    <a:pt x="355" y="44"/>
                    <a:pt x="352" y="42"/>
                  </a:cubicBezTo>
                  <a:cubicBezTo>
                    <a:pt x="353" y="39"/>
                    <a:pt x="354" y="42"/>
                    <a:pt x="356" y="42"/>
                  </a:cubicBezTo>
                  <a:cubicBezTo>
                    <a:pt x="356" y="43"/>
                    <a:pt x="359" y="43"/>
                    <a:pt x="359" y="45"/>
                  </a:cubicBezTo>
                  <a:cubicBezTo>
                    <a:pt x="364" y="46"/>
                    <a:pt x="368" y="43"/>
                    <a:pt x="373" y="45"/>
                  </a:cubicBezTo>
                  <a:cubicBezTo>
                    <a:pt x="373" y="45"/>
                    <a:pt x="373" y="46"/>
                    <a:pt x="374" y="46"/>
                  </a:cubicBezTo>
                  <a:cubicBezTo>
                    <a:pt x="375" y="46"/>
                    <a:pt x="376" y="47"/>
                    <a:pt x="377" y="48"/>
                  </a:cubicBezTo>
                  <a:cubicBezTo>
                    <a:pt x="382" y="48"/>
                    <a:pt x="387" y="45"/>
                    <a:pt x="394" y="46"/>
                  </a:cubicBezTo>
                  <a:cubicBezTo>
                    <a:pt x="398" y="43"/>
                    <a:pt x="397" y="41"/>
                    <a:pt x="398" y="38"/>
                  </a:cubicBezTo>
                  <a:cubicBezTo>
                    <a:pt x="397" y="33"/>
                    <a:pt x="393" y="35"/>
                    <a:pt x="393" y="34"/>
                  </a:cubicBezTo>
                  <a:cubicBezTo>
                    <a:pt x="393" y="26"/>
                    <a:pt x="406" y="30"/>
                    <a:pt x="409" y="32"/>
                  </a:cubicBezTo>
                  <a:cubicBezTo>
                    <a:pt x="409" y="34"/>
                    <a:pt x="408" y="35"/>
                    <a:pt x="405" y="35"/>
                  </a:cubicBezTo>
                  <a:cubicBezTo>
                    <a:pt x="408" y="38"/>
                    <a:pt x="405" y="39"/>
                    <a:pt x="404" y="41"/>
                  </a:cubicBezTo>
                  <a:cubicBezTo>
                    <a:pt x="403" y="44"/>
                    <a:pt x="406" y="43"/>
                    <a:pt x="408" y="43"/>
                  </a:cubicBezTo>
                  <a:cubicBezTo>
                    <a:pt x="406" y="48"/>
                    <a:pt x="409" y="48"/>
                    <a:pt x="407" y="52"/>
                  </a:cubicBezTo>
                  <a:cubicBezTo>
                    <a:pt x="411" y="54"/>
                    <a:pt x="413" y="45"/>
                    <a:pt x="412" y="46"/>
                  </a:cubicBezTo>
                  <a:cubicBezTo>
                    <a:pt x="413" y="46"/>
                    <a:pt x="416" y="50"/>
                    <a:pt x="415" y="43"/>
                  </a:cubicBezTo>
                  <a:cubicBezTo>
                    <a:pt x="421" y="44"/>
                    <a:pt x="420" y="38"/>
                    <a:pt x="423" y="36"/>
                  </a:cubicBezTo>
                  <a:cubicBezTo>
                    <a:pt x="422" y="32"/>
                    <a:pt x="419" y="29"/>
                    <a:pt x="414" y="29"/>
                  </a:cubicBezTo>
                  <a:cubicBezTo>
                    <a:pt x="416" y="27"/>
                    <a:pt x="411" y="24"/>
                    <a:pt x="407" y="22"/>
                  </a:cubicBezTo>
                  <a:cubicBezTo>
                    <a:pt x="407" y="20"/>
                    <a:pt x="407" y="18"/>
                    <a:pt x="405" y="18"/>
                  </a:cubicBezTo>
                  <a:cubicBezTo>
                    <a:pt x="405" y="15"/>
                    <a:pt x="409" y="14"/>
                    <a:pt x="409" y="11"/>
                  </a:cubicBezTo>
                  <a:cubicBezTo>
                    <a:pt x="409" y="10"/>
                    <a:pt x="413" y="9"/>
                    <a:pt x="412" y="8"/>
                  </a:cubicBezTo>
                  <a:cubicBezTo>
                    <a:pt x="408" y="5"/>
                    <a:pt x="417" y="9"/>
                    <a:pt x="414" y="5"/>
                  </a:cubicBezTo>
                  <a:cubicBezTo>
                    <a:pt x="414" y="0"/>
                    <a:pt x="417" y="7"/>
                    <a:pt x="418" y="7"/>
                  </a:cubicBezTo>
                  <a:cubicBezTo>
                    <a:pt x="419" y="7"/>
                    <a:pt x="422" y="6"/>
                    <a:pt x="423" y="7"/>
                  </a:cubicBezTo>
                  <a:cubicBezTo>
                    <a:pt x="424" y="7"/>
                    <a:pt x="421" y="9"/>
                    <a:pt x="422" y="10"/>
                  </a:cubicBezTo>
                  <a:cubicBezTo>
                    <a:pt x="423" y="10"/>
                    <a:pt x="426" y="9"/>
                    <a:pt x="426" y="10"/>
                  </a:cubicBezTo>
                  <a:cubicBezTo>
                    <a:pt x="427" y="10"/>
                    <a:pt x="425" y="13"/>
                    <a:pt x="426" y="14"/>
                  </a:cubicBezTo>
                  <a:cubicBezTo>
                    <a:pt x="426" y="14"/>
                    <a:pt x="429" y="14"/>
                    <a:pt x="429" y="14"/>
                  </a:cubicBezTo>
                  <a:cubicBezTo>
                    <a:pt x="430" y="17"/>
                    <a:pt x="427" y="16"/>
                    <a:pt x="429" y="19"/>
                  </a:cubicBezTo>
                  <a:cubicBezTo>
                    <a:pt x="430" y="20"/>
                    <a:pt x="431" y="21"/>
                    <a:pt x="430" y="22"/>
                  </a:cubicBezTo>
                  <a:cubicBezTo>
                    <a:pt x="430" y="22"/>
                    <a:pt x="429" y="23"/>
                    <a:pt x="429" y="24"/>
                  </a:cubicBezTo>
                  <a:cubicBezTo>
                    <a:pt x="429" y="26"/>
                    <a:pt x="428" y="26"/>
                    <a:pt x="428" y="28"/>
                  </a:cubicBezTo>
                  <a:cubicBezTo>
                    <a:pt x="427" y="30"/>
                    <a:pt x="437" y="31"/>
                    <a:pt x="435" y="26"/>
                  </a:cubicBezTo>
                  <a:cubicBezTo>
                    <a:pt x="437" y="26"/>
                    <a:pt x="436" y="30"/>
                    <a:pt x="440" y="29"/>
                  </a:cubicBezTo>
                  <a:cubicBezTo>
                    <a:pt x="438" y="32"/>
                    <a:pt x="441" y="32"/>
                    <a:pt x="440" y="36"/>
                  </a:cubicBezTo>
                  <a:cubicBezTo>
                    <a:pt x="446" y="37"/>
                    <a:pt x="445" y="32"/>
                    <a:pt x="450" y="35"/>
                  </a:cubicBezTo>
                  <a:cubicBezTo>
                    <a:pt x="451" y="35"/>
                    <a:pt x="451" y="34"/>
                    <a:pt x="451" y="34"/>
                  </a:cubicBezTo>
                  <a:cubicBezTo>
                    <a:pt x="455" y="34"/>
                    <a:pt x="450" y="35"/>
                    <a:pt x="453" y="38"/>
                  </a:cubicBezTo>
                  <a:cubicBezTo>
                    <a:pt x="453" y="38"/>
                    <a:pt x="456" y="39"/>
                    <a:pt x="456" y="39"/>
                  </a:cubicBezTo>
                  <a:cubicBezTo>
                    <a:pt x="456" y="42"/>
                    <a:pt x="451" y="43"/>
                    <a:pt x="453" y="48"/>
                  </a:cubicBezTo>
                  <a:moveTo>
                    <a:pt x="286" y="63"/>
                  </a:moveTo>
                  <a:cubicBezTo>
                    <a:pt x="285" y="61"/>
                    <a:pt x="288" y="59"/>
                    <a:pt x="286" y="59"/>
                  </a:cubicBezTo>
                  <a:cubicBezTo>
                    <a:pt x="286" y="60"/>
                    <a:pt x="286" y="60"/>
                    <a:pt x="284" y="60"/>
                  </a:cubicBezTo>
                  <a:cubicBezTo>
                    <a:pt x="284" y="58"/>
                    <a:pt x="285" y="56"/>
                    <a:pt x="283" y="56"/>
                  </a:cubicBezTo>
                  <a:cubicBezTo>
                    <a:pt x="281" y="58"/>
                    <a:pt x="275" y="63"/>
                    <a:pt x="272" y="59"/>
                  </a:cubicBezTo>
                  <a:cubicBezTo>
                    <a:pt x="271" y="55"/>
                    <a:pt x="278" y="60"/>
                    <a:pt x="276" y="55"/>
                  </a:cubicBezTo>
                  <a:cubicBezTo>
                    <a:pt x="275" y="54"/>
                    <a:pt x="273" y="55"/>
                    <a:pt x="273" y="53"/>
                  </a:cubicBezTo>
                  <a:cubicBezTo>
                    <a:pt x="271" y="52"/>
                    <a:pt x="270" y="55"/>
                    <a:pt x="268" y="56"/>
                  </a:cubicBezTo>
                  <a:cubicBezTo>
                    <a:pt x="265" y="57"/>
                    <a:pt x="261" y="56"/>
                    <a:pt x="258" y="57"/>
                  </a:cubicBezTo>
                  <a:cubicBezTo>
                    <a:pt x="258" y="57"/>
                    <a:pt x="257" y="58"/>
                    <a:pt x="256" y="59"/>
                  </a:cubicBezTo>
                  <a:cubicBezTo>
                    <a:pt x="252" y="60"/>
                    <a:pt x="247" y="60"/>
                    <a:pt x="242" y="60"/>
                  </a:cubicBezTo>
                  <a:cubicBezTo>
                    <a:pt x="243" y="63"/>
                    <a:pt x="240" y="64"/>
                    <a:pt x="242" y="64"/>
                  </a:cubicBezTo>
                  <a:cubicBezTo>
                    <a:pt x="242" y="63"/>
                    <a:pt x="244" y="63"/>
                    <a:pt x="244" y="66"/>
                  </a:cubicBezTo>
                  <a:cubicBezTo>
                    <a:pt x="250" y="67"/>
                    <a:pt x="259" y="60"/>
                    <a:pt x="261" y="66"/>
                  </a:cubicBezTo>
                  <a:cubicBezTo>
                    <a:pt x="257" y="63"/>
                    <a:pt x="259" y="66"/>
                    <a:pt x="256" y="67"/>
                  </a:cubicBezTo>
                  <a:cubicBezTo>
                    <a:pt x="254" y="67"/>
                    <a:pt x="252" y="68"/>
                    <a:pt x="251" y="70"/>
                  </a:cubicBezTo>
                  <a:cubicBezTo>
                    <a:pt x="258" y="71"/>
                    <a:pt x="262" y="68"/>
                    <a:pt x="269" y="69"/>
                  </a:cubicBezTo>
                  <a:cubicBezTo>
                    <a:pt x="269" y="70"/>
                    <a:pt x="269" y="73"/>
                    <a:pt x="270" y="73"/>
                  </a:cubicBezTo>
                  <a:cubicBezTo>
                    <a:pt x="271" y="71"/>
                    <a:pt x="273" y="71"/>
                    <a:pt x="275" y="71"/>
                  </a:cubicBezTo>
                  <a:cubicBezTo>
                    <a:pt x="275" y="69"/>
                    <a:pt x="276" y="67"/>
                    <a:pt x="277" y="66"/>
                  </a:cubicBezTo>
                  <a:cubicBezTo>
                    <a:pt x="280" y="63"/>
                    <a:pt x="279" y="66"/>
                    <a:pt x="283" y="66"/>
                  </a:cubicBezTo>
                  <a:cubicBezTo>
                    <a:pt x="283" y="64"/>
                    <a:pt x="284" y="62"/>
                    <a:pt x="286" y="63"/>
                  </a:cubicBezTo>
                  <a:moveTo>
                    <a:pt x="296" y="111"/>
                  </a:moveTo>
                  <a:cubicBezTo>
                    <a:pt x="297" y="107"/>
                    <a:pt x="301" y="108"/>
                    <a:pt x="303" y="106"/>
                  </a:cubicBezTo>
                  <a:cubicBezTo>
                    <a:pt x="303" y="106"/>
                    <a:pt x="305" y="107"/>
                    <a:pt x="306" y="106"/>
                  </a:cubicBezTo>
                  <a:cubicBezTo>
                    <a:pt x="308" y="106"/>
                    <a:pt x="310" y="106"/>
                    <a:pt x="313" y="105"/>
                  </a:cubicBezTo>
                  <a:cubicBezTo>
                    <a:pt x="313" y="105"/>
                    <a:pt x="314" y="103"/>
                    <a:pt x="314" y="102"/>
                  </a:cubicBezTo>
                  <a:cubicBezTo>
                    <a:pt x="318" y="100"/>
                    <a:pt x="320" y="103"/>
                    <a:pt x="321" y="101"/>
                  </a:cubicBezTo>
                  <a:cubicBezTo>
                    <a:pt x="320" y="101"/>
                    <a:pt x="319" y="100"/>
                    <a:pt x="321" y="99"/>
                  </a:cubicBezTo>
                  <a:cubicBezTo>
                    <a:pt x="324" y="100"/>
                    <a:pt x="324" y="98"/>
                    <a:pt x="325" y="99"/>
                  </a:cubicBezTo>
                  <a:cubicBezTo>
                    <a:pt x="326" y="100"/>
                    <a:pt x="327" y="98"/>
                    <a:pt x="327" y="98"/>
                  </a:cubicBezTo>
                  <a:cubicBezTo>
                    <a:pt x="324" y="99"/>
                    <a:pt x="327" y="95"/>
                    <a:pt x="329" y="98"/>
                  </a:cubicBezTo>
                  <a:cubicBezTo>
                    <a:pt x="330" y="95"/>
                    <a:pt x="332" y="95"/>
                    <a:pt x="332" y="91"/>
                  </a:cubicBezTo>
                  <a:cubicBezTo>
                    <a:pt x="327" y="90"/>
                    <a:pt x="326" y="93"/>
                    <a:pt x="321" y="92"/>
                  </a:cubicBezTo>
                  <a:cubicBezTo>
                    <a:pt x="321" y="95"/>
                    <a:pt x="320" y="96"/>
                    <a:pt x="318" y="97"/>
                  </a:cubicBezTo>
                  <a:cubicBezTo>
                    <a:pt x="314" y="99"/>
                    <a:pt x="315" y="96"/>
                    <a:pt x="311" y="97"/>
                  </a:cubicBezTo>
                  <a:cubicBezTo>
                    <a:pt x="310" y="97"/>
                    <a:pt x="311" y="98"/>
                    <a:pt x="308" y="98"/>
                  </a:cubicBezTo>
                  <a:cubicBezTo>
                    <a:pt x="306" y="98"/>
                    <a:pt x="306" y="96"/>
                    <a:pt x="303" y="97"/>
                  </a:cubicBezTo>
                  <a:cubicBezTo>
                    <a:pt x="302" y="96"/>
                    <a:pt x="303" y="94"/>
                    <a:pt x="301" y="94"/>
                  </a:cubicBezTo>
                  <a:cubicBezTo>
                    <a:pt x="301" y="96"/>
                    <a:pt x="301" y="97"/>
                    <a:pt x="300" y="98"/>
                  </a:cubicBezTo>
                  <a:cubicBezTo>
                    <a:pt x="300" y="100"/>
                    <a:pt x="302" y="99"/>
                    <a:pt x="303" y="101"/>
                  </a:cubicBezTo>
                  <a:cubicBezTo>
                    <a:pt x="298" y="100"/>
                    <a:pt x="298" y="102"/>
                    <a:pt x="297" y="104"/>
                  </a:cubicBezTo>
                  <a:cubicBezTo>
                    <a:pt x="295" y="106"/>
                    <a:pt x="292" y="104"/>
                    <a:pt x="292" y="106"/>
                  </a:cubicBezTo>
                  <a:cubicBezTo>
                    <a:pt x="291" y="110"/>
                    <a:pt x="285" y="106"/>
                    <a:pt x="287" y="111"/>
                  </a:cubicBezTo>
                  <a:lnTo>
                    <a:pt x="296" y="111"/>
                  </a:lnTo>
                  <a:close/>
                  <a:moveTo>
                    <a:pt x="398" y="165"/>
                  </a:moveTo>
                  <a:cubicBezTo>
                    <a:pt x="397" y="166"/>
                    <a:pt x="397" y="167"/>
                    <a:pt x="397" y="167"/>
                  </a:cubicBezTo>
                  <a:cubicBezTo>
                    <a:pt x="396" y="167"/>
                    <a:pt x="393" y="168"/>
                    <a:pt x="393" y="168"/>
                  </a:cubicBezTo>
                  <a:cubicBezTo>
                    <a:pt x="391" y="170"/>
                    <a:pt x="394" y="174"/>
                    <a:pt x="391" y="174"/>
                  </a:cubicBezTo>
                  <a:cubicBezTo>
                    <a:pt x="391" y="172"/>
                    <a:pt x="391" y="170"/>
                    <a:pt x="390" y="170"/>
                  </a:cubicBezTo>
                  <a:cubicBezTo>
                    <a:pt x="390" y="175"/>
                    <a:pt x="390" y="175"/>
                    <a:pt x="390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6" y="177"/>
                    <a:pt x="399" y="179"/>
                    <a:pt x="400" y="181"/>
                  </a:cubicBezTo>
                  <a:cubicBezTo>
                    <a:pt x="401" y="185"/>
                    <a:pt x="402" y="184"/>
                    <a:pt x="404" y="186"/>
                  </a:cubicBezTo>
                  <a:cubicBezTo>
                    <a:pt x="402" y="187"/>
                    <a:pt x="400" y="187"/>
                    <a:pt x="401" y="189"/>
                  </a:cubicBezTo>
                  <a:cubicBezTo>
                    <a:pt x="401" y="191"/>
                    <a:pt x="403" y="191"/>
                    <a:pt x="402" y="193"/>
                  </a:cubicBezTo>
                  <a:cubicBezTo>
                    <a:pt x="408" y="193"/>
                    <a:pt x="408" y="193"/>
                    <a:pt x="408" y="193"/>
                  </a:cubicBezTo>
                  <a:cubicBezTo>
                    <a:pt x="410" y="192"/>
                    <a:pt x="410" y="188"/>
                    <a:pt x="409" y="185"/>
                  </a:cubicBezTo>
                  <a:cubicBezTo>
                    <a:pt x="408" y="184"/>
                    <a:pt x="406" y="184"/>
                    <a:pt x="405" y="182"/>
                  </a:cubicBezTo>
                  <a:cubicBezTo>
                    <a:pt x="408" y="175"/>
                    <a:pt x="405" y="179"/>
                    <a:pt x="404" y="177"/>
                  </a:cubicBezTo>
                  <a:cubicBezTo>
                    <a:pt x="402" y="174"/>
                    <a:pt x="402" y="169"/>
                    <a:pt x="401" y="165"/>
                  </a:cubicBezTo>
                  <a:cubicBezTo>
                    <a:pt x="400" y="166"/>
                    <a:pt x="399" y="165"/>
                    <a:pt x="398" y="165"/>
                  </a:cubicBezTo>
                  <a:moveTo>
                    <a:pt x="453" y="209"/>
                  </a:moveTo>
                  <a:cubicBezTo>
                    <a:pt x="448" y="207"/>
                    <a:pt x="449" y="211"/>
                    <a:pt x="447" y="212"/>
                  </a:cubicBezTo>
                  <a:cubicBezTo>
                    <a:pt x="447" y="211"/>
                    <a:pt x="446" y="210"/>
                    <a:pt x="444" y="210"/>
                  </a:cubicBezTo>
                  <a:cubicBezTo>
                    <a:pt x="445" y="215"/>
                    <a:pt x="439" y="213"/>
                    <a:pt x="437" y="214"/>
                  </a:cubicBezTo>
                  <a:cubicBezTo>
                    <a:pt x="436" y="215"/>
                    <a:pt x="437" y="216"/>
                    <a:pt x="436" y="217"/>
                  </a:cubicBezTo>
                  <a:cubicBezTo>
                    <a:pt x="435" y="218"/>
                    <a:pt x="433" y="217"/>
                    <a:pt x="433" y="219"/>
                  </a:cubicBezTo>
                  <a:cubicBezTo>
                    <a:pt x="436" y="219"/>
                    <a:pt x="433" y="220"/>
                    <a:pt x="433" y="223"/>
                  </a:cubicBezTo>
                  <a:cubicBezTo>
                    <a:pt x="436" y="225"/>
                    <a:pt x="437" y="221"/>
                    <a:pt x="439" y="220"/>
                  </a:cubicBezTo>
                  <a:cubicBezTo>
                    <a:pt x="441" y="219"/>
                    <a:pt x="444" y="220"/>
                    <a:pt x="447" y="220"/>
                  </a:cubicBezTo>
                  <a:cubicBezTo>
                    <a:pt x="449" y="220"/>
                    <a:pt x="449" y="219"/>
                    <a:pt x="451" y="219"/>
                  </a:cubicBezTo>
                  <a:cubicBezTo>
                    <a:pt x="455" y="218"/>
                    <a:pt x="459" y="220"/>
                    <a:pt x="460" y="221"/>
                  </a:cubicBezTo>
                  <a:cubicBezTo>
                    <a:pt x="459" y="222"/>
                    <a:pt x="457" y="222"/>
                    <a:pt x="457" y="223"/>
                  </a:cubicBezTo>
                  <a:cubicBezTo>
                    <a:pt x="458" y="222"/>
                    <a:pt x="458" y="224"/>
                    <a:pt x="458" y="224"/>
                  </a:cubicBezTo>
                  <a:cubicBezTo>
                    <a:pt x="459" y="224"/>
                    <a:pt x="460" y="223"/>
                    <a:pt x="460" y="223"/>
                  </a:cubicBezTo>
                  <a:cubicBezTo>
                    <a:pt x="465" y="223"/>
                    <a:pt x="463" y="224"/>
                    <a:pt x="467" y="221"/>
                  </a:cubicBezTo>
                  <a:cubicBezTo>
                    <a:pt x="471" y="219"/>
                    <a:pt x="474" y="223"/>
                    <a:pt x="477" y="220"/>
                  </a:cubicBezTo>
                  <a:cubicBezTo>
                    <a:pt x="473" y="219"/>
                    <a:pt x="477" y="214"/>
                    <a:pt x="474" y="217"/>
                  </a:cubicBezTo>
                  <a:cubicBezTo>
                    <a:pt x="471" y="220"/>
                    <a:pt x="471" y="212"/>
                    <a:pt x="471" y="212"/>
                  </a:cubicBezTo>
                  <a:cubicBezTo>
                    <a:pt x="471" y="211"/>
                    <a:pt x="467" y="212"/>
                    <a:pt x="468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2" y="207"/>
                    <a:pt x="463" y="206"/>
                    <a:pt x="461" y="205"/>
                  </a:cubicBezTo>
                  <a:cubicBezTo>
                    <a:pt x="457" y="206"/>
                    <a:pt x="458" y="205"/>
                    <a:pt x="453" y="205"/>
                  </a:cubicBezTo>
                  <a:cubicBezTo>
                    <a:pt x="452" y="207"/>
                    <a:pt x="451" y="207"/>
                    <a:pt x="453" y="209"/>
                  </a:cubicBezTo>
                  <a:moveTo>
                    <a:pt x="491" y="244"/>
                  </a:moveTo>
                  <a:cubicBezTo>
                    <a:pt x="490" y="244"/>
                    <a:pt x="489" y="244"/>
                    <a:pt x="489" y="243"/>
                  </a:cubicBezTo>
                  <a:cubicBezTo>
                    <a:pt x="495" y="244"/>
                    <a:pt x="489" y="233"/>
                    <a:pt x="495" y="234"/>
                  </a:cubicBezTo>
                  <a:cubicBezTo>
                    <a:pt x="498" y="237"/>
                    <a:pt x="499" y="233"/>
                    <a:pt x="503" y="234"/>
                  </a:cubicBezTo>
                  <a:cubicBezTo>
                    <a:pt x="501" y="226"/>
                    <a:pt x="491" y="224"/>
                    <a:pt x="482" y="226"/>
                  </a:cubicBezTo>
                  <a:cubicBezTo>
                    <a:pt x="481" y="225"/>
                    <a:pt x="481" y="225"/>
                    <a:pt x="481" y="223"/>
                  </a:cubicBezTo>
                  <a:cubicBezTo>
                    <a:pt x="478" y="222"/>
                    <a:pt x="477" y="226"/>
                    <a:pt x="474" y="226"/>
                  </a:cubicBezTo>
                  <a:cubicBezTo>
                    <a:pt x="472" y="226"/>
                    <a:pt x="472" y="224"/>
                    <a:pt x="470" y="224"/>
                  </a:cubicBezTo>
                  <a:cubicBezTo>
                    <a:pt x="468" y="225"/>
                    <a:pt x="467" y="226"/>
                    <a:pt x="465" y="227"/>
                  </a:cubicBezTo>
                  <a:cubicBezTo>
                    <a:pt x="463" y="228"/>
                    <a:pt x="462" y="228"/>
                    <a:pt x="460" y="228"/>
                  </a:cubicBezTo>
                  <a:cubicBezTo>
                    <a:pt x="460" y="231"/>
                    <a:pt x="459" y="232"/>
                    <a:pt x="457" y="233"/>
                  </a:cubicBezTo>
                  <a:cubicBezTo>
                    <a:pt x="457" y="244"/>
                    <a:pt x="455" y="245"/>
                    <a:pt x="456" y="257"/>
                  </a:cubicBezTo>
                  <a:cubicBezTo>
                    <a:pt x="461" y="259"/>
                    <a:pt x="458" y="253"/>
                    <a:pt x="463" y="254"/>
                  </a:cubicBezTo>
                  <a:cubicBezTo>
                    <a:pt x="462" y="251"/>
                    <a:pt x="463" y="249"/>
                    <a:pt x="464" y="248"/>
                  </a:cubicBezTo>
                  <a:cubicBezTo>
                    <a:pt x="466" y="245"/>
                    <a:pt x="464" y="241"/>
                    <a:pt x="465" y="237"/>
                  </a:cubicBezTo>
                  <a:cubicBezTo>
                    <a:pt x="466" y="237"/>
                    <a:pt x="468" y="235"/>
                    <a:pt x="468" y="234"/>
                  </a:cubicBezTo>
                  <a:cubicBezTo>
                    <a:pt x="469" y="233"/>
                    <a:pt x="468" y="230"/>
                    <a:pt x="470" y="230"/>
                  </a:cubicBezTo>
                  <a:cubicBezTo>
                    <a:pt x="472" y="230"/>
                    <a:pt x="474" y="230"/>
                    <a:pt x="475" y="228"/>
                  </a:cubicBezTo>
                  <a:cubicBezTo>
                    <a:pt x="473" y="233"/>
                    <a:pt x="480" y="229"/>
                    <a:pt x="479" y="233"/>
                  </a:cubicBezTo>
                  <a:cubicBezTo>
                    <a:pt x="480" y="237"/>
                    <a:pt x="480" y="235"/>
                    <a:pt x="479" y="240"/>
                  </a:cubicBezTo>
                  <a:cubicBezTo>
                    <a:pt x="481" y="240"/>
                    <a:pt x="482" y="240"/>
                    <a:pt x="482" y="241"/>
                  </a:cubicBezTo>
                  <a:cubicBezTo>
                    <a:pt x="481" y="241"/>
                    <a:pt x="480" y="241"/>
                    <a:pt x="479" y="243"/>
                  </a:cubicBezTo>
                  <a:cubicBezTo>
                    <a:pt x="484" y="241"/>
                    <a:pt x="489" y="247"/>
                    <a:pt x="491" y="244"/>
                  </a:cubicBezTo>
                  <a:moveTo>
                    <a:pt x="516" y="238"/>
                  </a:moveTo>
                  <a:cubicBezTo>
                    <a:pt x="516" y="238"/>
                    <a:pt x="516" y="241"/>
                    <a:pt x="516" y="241"/>
                  </a:cubicBezTo>
                  <a:cubicBezTo>
                    <a:pt x="514" y="243"/>
                    <a:pt x="507" y="237"/>
                    <a:pt x="505" y="240"/>
                  </a:cubicBezTo>
                  <a:cubicBezTo>
                    <a:pt x="505" y="242"/>
                    <a:pt x="503" y="243"/>
                    <a:pt x="502" y="244"/>
                  </a:cubicBezTo>
                  <a:cubicBezTo>
                    <a:pt x="505" y="248"/>
                    <a:pt x="506" y="245"/>
                    <a:pt x="510" y="245"/>
                  </a:cubicBezTo>
                  <a:cubicBezTo>
                    <a:pt x="513" y="245"/>
                    <a:pt x="518" y="247"/>
                    <a:pt x="520" y="244"/>
                  </a:cubicBezTo>
                  <a:cubicBezTo>
                    <a:pt x="519" y="244"/>
                    <a:pt x="519" y="243"/>
                    <a:pt x="520" y="243"/>
                  </a:cubicBezTo>
                  <a:cubicBezTo>
                    <a:pt x="521" y="242"/>
                    <a:pt x="523" y="242"/>
                    <a:pt x="523" y="241"/>
                  </a:cubicBezTo>
                  <a:cubicBezTo>
                    <a:pt x="519" y="241"/>
                    <a:pt x="518" y="238"/>
                    <a:pt x="516" y="238"/>
                  </a:cubicBezTo>
                  <a:moveTo>
                    <a:pt x="496" y="250"/>
                  </a:moveTo>
                  <a:cubicBezTo>
                    <a:pt x="496" y="249"/>
                    <a:pt x="495" y="247"/>
                    <a:pt x="493" y="248"/>
                  </a:cubicBezTo>
                  <a:cubicBezTo>
                    <a:pt x="493" y="248"/>
                    <a:pt x="494" y="251"/>
                    <a:pt x="493" y="251"/>
                  </a:cubicBezTo>
                  <a:cubicBezTo>
                    <a:pt x="486" y="251"/>
                    <a:pt x="486" y="251"/>
                    <a:pt x="486" y="251"/>
                  </a:cubicBezTo>
                  <a:cubicBezTo>
                    <a:pt x="489" y="256"/>
                    <a:pt x="482" y="252"/>
                    <a:pt x="482" y="255"/>
                  </a:cubicBezTo>
                  <a:cubicBezTo>
                    <a:pt x="486" y="255"/>
                    <a:pt x="486" y="255"/>
                    <a:pt x="486" y="255"/>
                  </a:cubicBezTo>
                  <a:cubicBezTo>
                    <a:pt x="487" y="257"/>
                    <a:pt x="485" y="257"/>
                    <a:pt x="485" y="258"/>
                  </a:cubicBezTo>
                  <a:cubicBezTo>
                    <a:pt x="489" y="259"/>
                    <a:pt x="488" y="255"/>
                    <a:pt x="491" y="255"/>
                  </a:cubicBezTo>
                  <a:cubicBezTo>
                    <a:pt x="492" y="256"/>
                    <a:pt x="494" y="257"/>
                    <a:pt x="498" y="257"/>
                  </a:cubicBezTo>
                  <a:cubicBezTo>
                    <a:pt x="497" y="251"/>
                    <a:pt x="507" y="256"/>
                    <a:pt x="505" y="248"/>
                  </a:cubicBezTo>
                  <a:cubicBezTo>
                    <a:pt x="500" y="247"/>
                    <a:pt x="498" y="250"/>
                    <a:pt x="496" y="2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Freeform 96"/>
            <p:cNvSpPr>
              <a:spLocks/>
            </p:cNvSpPr>
            <p:nvPr/>
          </p:nvSpPr>
          <p:spPr bwMode="auto">
            <a:xfrm>
              <a:off x="4230687" y="1722437"/>
              <a:ext cx="173038" cy="258763"/>
            </a:xfrm>
            <a:custGeom>
              <a:avLst/>
              <a:gdLst>
                <a:gd name="T0" fmla="*/ 13 w 46"/>
                <a:gd name="T1" fmla="*/ 7 h 69"/>
                <a:gd name="T2" fmla="*/ 23 w 46"/>
                <a:gd name="T3" fmla="*/ 6 h 69"/>
                <a:gd name="T4" fmla="*/ 24 w 46"/>
                <a:gd name="T5" fmla="*/ 14 h 69"/>
                <a:gd name="T6" fmla="*/ 17 w 46"/>
                <a:gd name="T7" fmla="*/ 19 h 69"/>
                <a:gd name="T8" fmla="*/ 26 w 46"/>
                <a:gd name="T9" fmla="*/ 23 h 69"/>
                <a:gd name="T10" fmla="*/ 30 w 46"/>
                <a:gd name="T11" fmla="*/ 33 h 69"/>
                <a:gd name="T12" fmla="*/ 33 w 46"/>
                <a:gd name="T13" fmla="*/ 35 h 69"/>
                <a:gd name="T14" fmla="*/ 38 w 46"/>
                <a:gd name="T15" fmla="*/ 38 h 69"/>
                <a:gd name="T16" fmla="*/ 35 w 46"/>
                <a:gd name="T17" fmla="*/ 44 h 69"/>
                <a:gd name="T18" fmla="*/ 44 w 46"/>
                <a:gd name="T19" fmla="*/ 45 h 69"/>
                <a:gd name="T20" fmla="*/ 44 w 46"/>
                <a:gd name="T21" fmla="*/ 54 h 69"/>
                <a:gd name="T22" fmla="*/ 41 w 46"/>
                <a:gd name="T23" fmla="*/ 54 h 69"/>
                <a:gd name="T24" fmla="*/ 44 w 46"/>
                <a:gd name="T25" fmla="*/ 55 h 69"/>
                <a:gd name="T26" fmla="*/ 41 w 46"/>
                <a:gd name="T27" fmla="*/ 59 h 69"/>
                <a:gd name="T28" fmla="*/ 37 w 46"/>
                <a:gd name="T29" fmla="*/ 62 h 69"/>
                <a:gd name="T30" fmla="*/ 23 w 46"/>
                <a:gd name="T31" fmla="*/ 61 h 69"/>
                <a:gd name="T32" fmla="*/ 17 w 46"/>
                <a:gd name="T33" fmla="*/ 62 h 69"/>
                <a:gd name="T34" fmla="*/ 7 w 46"/>
                <a:gd name="T35" fmla="*/ 62 h 69"/>
                <a:gd name="T36" fmla="*/ 10 w 46"/>
                <a:gd name="T37" fmla="*/ 61 h 69"/>
                <a:gd name="T38" fmla="*/ 12 w 46"/>
                <a:gd name="T39" fmla="*/ 62 h 69"/>
                <a:gd name="T40" fmla="*/ 13 w 46"/>
                <a:gd name="T41" fmla="*/ 59 h 69"/>
                <a:gd name="T42" fmla="*/ 21 w 46"/>
                <a:gd name="T43" fmla="*/ 58 h 69"/>
                <a:gd name="T44" fmla="*/ 10 w 46"/>
                <a:gd name="T45" fmla="*/ 54 h 69"/>
                <a:gd name="T46" fmla="*/ 10 w 46"/>
                <a:gd name="T47" fmla="*/ 45 h 69"/>
                <a:gd name="T48" fmla="*/ 13 w 46"/>
                <a:gd name="T49" fmla="*/ 44 h 69"/>
                <a:gd name="T50" fmla="*/ 19 w 46"/>
                <a:gd name="T51" fmla="*/ 44 h 69"/>
                <a:gd name="T52" fmla="*/ 20 w 46"/>
                <a:gd name="T53" fmla="*/ 35 h 69"/>
                <a:gd name="T54" fmla="*/ 16 w 46"/>
                <a:gd name="T55" fmla="*/ 30 h 69"/>
                <a:gd name="T56" fmla="*/ 10 w 46"/>
                <a:gd name="T57" fmla="*/ 31 h 69"/>
                <a:gd name="T58" fmla="*/ 10 w 46"/>
                <a:gd name="T59" fmla="*/ 24 h 69"/>
                <a:gd name="T60" fmla="*/ 5 w 46"/>
                <a:gd name="T61" fmla="*/ 21 h 69"/>
                <a:gd name="T62" fmla="*/ 0 w 46"/>
                <a:gd name="T63" fmla="*/ 7 h 69"/>
                <a:gd name="T64" fmla="*/ 7 w 46"/>
                <a:gd name="T65" fmla="*/ 0 h 69"/>
                <a:gd name="T66" fmla="*/ 20 w 46"/>
                <a:gd name="T67" fmla="*/ 0 h 69"/>
                <a:gd name="T68" fmla="*/ 13 w 46"/>
                <a:gd name="T6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69">
                  <a:moveTo>
                    <a:pt x="13" y="7"/>
                  </a:moveTo>
                  <a:cubicBezTo>
                    <a:pt x="14" y="10"/>
                    <a:pt x="20" y="6"/>
                    <a:pt x="23" y="6"/>
                  </a:cubicBezTo>
                  <a:cubicBezTo>
                    <a:pt x="24" y="8"/>
                    <a:pt x="24" y="11"/>
                    <a:pt x="24" y="14"/>
                  </a:cubicBezTo>
                  <a:cubicBezTo>
                    <a:pt x="21" y="15"/>
                    <a:pt x="18" y="16"/>
                    <a:pt x="17" y="19"/>
                  </a:cubicBezTo>
                  <a:cubicBezTo>
                    <a:pt x="18" y="21"/>
                    <a:pt x="21" y="23"/>
                    <a:pt x="26" y="23"/>
                  </a:cubicBezTo>
                  <a:cubicBezTo>
                    <a:pt x="25" y="28"/>
                    <a:pt x="31" y="26"/>
                    <a:pt x="30" y="33"/>
                  </a:cubicBezTo>
                  <a:cubicBezTo>
                    <a:pt x="30" y="34"/>
                    <a:pt x="33" y="34"/>
                    <a:pt x="33" y="35"/>
                  </a:cubicBezTo>
                  <a:cubicBezTo>
                    <a:pt x="33" y="38"/>
                    <a:pt x="37" y="36"/>
                    <a:pt x="38" y="38"/>
                  </a:cubicBezTo>
                  <a:cubicBezTo>
                    <a:pt x="38" y="40"/>
                    <a:pt x="36" y="42"/>
                    <a:pt x="35" y="44"/>
                  </a:cubicBezTo>
                  <a:cubicBezTo>
                    <a:pt x="39" y="44"/>
                    <a:pt x="42" y="44"/>
                    <a:pt x="44" y="45"/>
                  </a:cubicBezTo>
                  <a:cubicBezTo>
                    <a:pt x="42" y="47"/>
                    <a:pt x="46" y="51"/>
                    <a:pt x="44" y="54"/>
                  </a:cubicBezTo>
                  <a:cubicBezTo>
                    <a:pt x="44" y="54"/>
                    <a:pt x="41" y="53"/>
                    <a:pt x="41" y="54"/>
                  </a:cubicBezTo>
                  <a:cubicBezTo>
                    <a:pt x="41" y="55"/>
                    <a:pt x="43" y="55"/>
                    <a:pt x="44" y="55"/>
                  </a:cubicBezTo>
                  <a:cubicBezTo>
                    <a:pt x="43" y="56"/>
                    <a:pt x="41" y="56"/>
                    <a:pt x="41" y="59"/>
                  </a:cubicBezTo>
                  <a:cubicBezTo>
                    <a:pt x="39" y="60"/>
                    <a:pt x="39" y="62"/>
                    <a:pt x="37" y="62"/>
                  </a:cubicBezTo>
                  <a:cubicBezTo>
                    <a:pt x="32" y="62"/>
                    <a:pt x="29" y="60"/>
                    <a:pt x="23" y="61"/>
                  </a:cubicBezTo>
                  <a:cubicBezTo>
                    <a:pt x="20" y="63"/>
                    <a:pt x="22" y="63"/>
                    <a:pt x="17" y="62"/>
                  </a:cubicBezTo>
                  <a:cubicBezTo>
                    <a:pt x="16" y="65"/>
                    <a:pt x="7" y="69"/>
                    <a:pt x="7" y="62"/>
                  </a:cubicBezTo>
                  <a:cubicBezTo>
                    <a:pt x="9" y="63"/>
                    <a:pt x="10" y="61"/>
                    <a:pt x="10" y="61"/>
                  </a:cubicBezTo>
                  <a:cubicBezTo>
                    <a:pt x="11" y="61"/>
                    <a:pt x="12" y="62"/>
                    <a:pt x="12" y="62"/>
                  </a:cubicBezTo>
                  <a:cubicBezTo>
                    <a:pt x="13" y="61"/>
                    <a:pt x="12" y="60"/>
                    <a:pt x="13" y="59"/>
                  </a:cubicBezTo>
                  <a:cubicBezTo>
                    <a:pt x="15" y="58"/>
                    <a:pt x="18" y="59"/>
                    <a:pt x="21" y="58"/>
                  </a:cubicBezTo>
                  <a:cubicBezTo>
                    <a:pt x="20" y="51"/>
                    <a:pt x="14" y="56"/>
                    <a:pt x="10" y="5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3" y="46"/>
                    <a:pt x="15" y="44"/>
                    <a:pt x="13" y="44"/>
                  </a:cubicBezTo>
                  <a:cubicBezTo>
                    <a:pt x="14" y="40"/>
                    <a:pt x="16" y="45"/>
                    <a:pt x="19" y="44"/>
                  </a:cubicBezTo>
                  <a:cubicBezTo>
                    <a:pt x="21" y="44"/>
                    <a:pt x="16" y="38"/>
                    <a:pt x="20" y="35"/>
                  </a:cubicBezTo>
                  <a:cubicBezTo>
                    <a:pt x="19" y="33"/>
                    <a:pt x="15" y="34"/>
                    <a:pt x="16" y="30"/>
                  </a:cubicBezTo>
                  <a:cubicBezTo>
                    <a:pt x="15" y="31"/>
                    <a:pt x="13" y="31"/>
                    <a:pt x="10" y="3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2"/>
                    <a:pt x="5" y="23"/>
                    <a:pt x="5" y="21"/>
                  </a:cubicBezTo>
                  <a:cubicBezTo>
                    <a:pt x="7" y="16"/>
                    <a:pt x="6" y="8"/>
                    <a:pt x="0" y="7"/>
                  </a:cubicBezTo>
                  <a:cubicBezTo>
                    <a:pt x="2" y="5"/>
                    <a:pt x="6" y="4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2"/>
                    <a:pt x="15" y="5"/>
                    <a:pt x="13" y="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0" name="Freeform 97"/>
            <p:cNvSpPr>
              <a:spLocks/>
            </p:cNvSpPr>
            <p:nvPr/>
          </p:nvSpPr>
          <p:spPr bwMode="auto">
            <a:xfrm>
              <a:off x="1050925" y="1738312"/>
              <a:ext cx="44450" cy="33338"/>
            </a:xfrm>
            <a:custGeom>
              <a:avLst/>
              <a:gdLst>
                <a:gd name="T0" fmla="*/ 11 w 12"/>
                <a:gd name="T1" fmla="*/ 1 h 9"/>
                <a:gd name="T2" fmla="*/ 12 w 12"/>
                <a:gd name="T3" fmla="*/ 6 h 9"/>
                <a:gd name="T4" fmla="*/ 5 w 12"/>
                <a:gd name="T5" fmla="*/ 9 h 9"/>
                <a:gd name="T6" fmla="*/ 5 w 12"/>
                <a:gd name="T7" fmla="*/ 6 h 9"/>
                <a:gd name="T8" fmla="*/ 2 w 12"/>
                <a:gd name="T9" fmla="*/ 8 h 9"/>
                <a:gd name="T10" fmla="*/ 4 w 12"/>
                <a:gd name="T11" fmla="*/ 6 h 9"/>
                <a:gd name="T12" fmla="*/ 11 w 1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11" y="1"/>
                  </a:moveTo>
                  <a:cubicBezTo>
                    <a:pt x="9" y="2"/>
                    <a:pt x="10" y="5"/>
                    <a:pt x="12" y="6"/>
                  </a:cubicBezTo>
                  <a:cubicBezTo>
                    <a:pt x="11" y="8"/>
                    <a:pt x="8" y="8"/>
                    <a:pt x="5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8"/>
                    <a:pt x="2" y="8"/>
                  </a:cubicBezTo>
                  <a:cubicBezTo>
                    <a:pt x="0" y="6"/>
                    <a:pt x="3" y="7"/>
                    <a:pt x="4" y="6"/>
                  </a:cubicBezTo>
                  <a:cubicBezTo>
                    <a:pt x="5" y="5"/>
                    <a:pt x="8" y="0"/>
                    <a:pt x="11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1" name="Freeform 98"/>
            <p:cNvSpPr>
              <a:spLocks/>
            </p:cNvSpPr>
            <p:nvPr/>
          </p:nvSpPr>
          <p:spPr bwMode="auto">
            <a:xfrm>
              <a:off x="7366000" y="2157412"/>
              <a:ext cx="26988" cy="30163"/>
            </a:xfrm>
            <a:custGeom>
              <a:avLst/>
              <a:gdLst>
                <a:gd name="T0" fmla="*/ 2 w 7"/>
                <a:gd name="T1" fmla="*/ 2 h 8"/>
                <a:gd name="T2" fmla="*/ 7 w 7"/>
                <a:gd name="T3" fmla="*/ 1 h 8"/>
                <a:gd name="T4" fmla="*/ 0 w 7"/>
                <a:gd name="T5" fmla="*/ 8 h 8"/>
                <a:gd name="T6" fmla="*/ 2 w 7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cubicBezTo>
                    <a:pt x="3" y="0"/>
                    <a:pt x="4" y="3"/>
                    <a:pt x="7" y="1"/>
                  </a:cubicBezTo>
                  <a:cubicBezTo>
                    <a:pt x="6" y="4"/>
                    <a:pt x="6" y="8"/>
                    <a:pt x="0" y="8"/>
                  </a:cubicBezTo>
                  <a:cubicBezTo>
                    <a:pt x="0" y="6"/>
                    <a:pt x="6" y="4"/>
                    <a:pt x="2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2" name="Freeform 99"/>
            <p:cNvSpPr>
              <a:spLocks/>
            </p:cNvSpPr>
            <p:nvPr/>
          </p:nvSpPr>
          <p:spPr bwMode="auto">
            <a:xfrm>
              <a:off x="6702425" y="2986088"/>
              <a:ext cx="214313" cy="247650"/>
            </a:xfrm>
            <a:custGeom>
              <a:avLst/>
              <a:gdLst>
                <a:gd name="T0" fmla="*/ 46 w 57"/>
                <a:gd name="T1" fmla="*/ 4 h 66"/>
                <a:gd name="T2" fmla="*/ 51 w 57"/>
                <a:gd name="T3" fmla="*/ 7 h 66"/>
                <a:gd name="T4" fmla="*/ 57 w 57"/>
                <a:gd name="T5" fmla="*/ 11 h 66"/>
                <a:gd name="T6" fmla="*/ 51 w 57"/>
                <a:gd name="T7" fmla="*/ 18 h 66"/>
                <a:gd name="T8" fmla="*/ 50 w 57"/>
                <a:gd name="T9" fmla="*/ 27 h 66"/>
                <a:gd name="T10" fmla="*/ 53 w 57"/>
                <a:gd name="T11" fmla="*/ 29 h 66"/>
                <a:gd name="T12" fmla="*/ 53 w 57"/>
                <a:gd name="T13" fmla="*/ 34 h 66"/>
                <a:gd name="T14" fmla="*/ 55 w 57"/>
                <a:gd name="T15" fmla="*/ 36 h 66"/>
                <a:gd name="T16" fmla="*/ 48 w 57"/>
                <a:gd name="T17" fmla="*/ 41 h 66"/>
                <a:gd name="T18" fmla="*/ 47 w 57"/>
                <a:gd name="T19" fmla="*/ 48 h 66"/>
                <a:gd name="T20" fmla="*/ 47 w 57"/>
                <a:gd name="T21" fmla="*/ 50 h 66"/>
                <a:gd name="T22" fmla="*/ 44 w 57"/>
                <a:gd name="T23" fmla="*/ 50 h 66"/>
                <a:gd name="T24" fmla="*/ 40 w 57"/>
                <a:gd name="T25" fmla="*/ 56 h 66"/>
                <a:gd name="T26" fmla="*/ 40 w 57"/>
                <a:gd name="T27" fmla="*/ 65 h 66"/>
                <a:gd name="T28" fmla="*/ 26 w 57"/>
                <a:gd name="T29" fmla="*/ 60 h 66"/>
                <a:gd name="T30" fmla="*/ 25 w 57"/>
                <a:gd name="T31" fmla="*/ 63 h 66"/>
                <a:gd name="T32" fmla="*/ 20 w 57"/>
                <a:gd name="T33" fmla="*/ 60 h 66"/>
                <a:gd name="T34" fmla="*/ 13 w 57"/>
                <a:gd name="T35" fmla="*/ 60 h 66"/>
                <a:gd name="T36" fmla="*/ 9 w 57"/>
                <a:gd name="T37" fmla="*/ 59 h 66"/>
                <a:gd name="T38" fmla="*/ 4 w 57"/>
                <a:gd name="T39" fmla="*/ 50 h 66"/>
                <a:gd name="T40" fmla="*/ 5 w 57"/>
                <a:gd name="T41" fmla="*/ 45 h 66"/>
                <a:gd name="T42" fmla="*/ 4 w 57"/>
                <a:gd name="T43" fmla="*/ 45 h 66"/>
                <a:gd name="T44" fmla="*/ 2 w 57"/>
                <a:gd name="T45" fmla="*/ 34 h 66"/>
                <a:gd name="T46" fmla="*/ 16 w 57"/>
                <a:gd name="T47" fmla="*/ 32 h 66"/>
                <a:gd name="T48" fmla="*/ 16 w 57"/>
                <a:gd name="T49" fmla="*/ 28 h 66"/>
                <a:gd name="T50" fmla="*/ 26 w 57"/>
                <a:gd name="T51" fmla="*/ 21 h 66"/>
                <a:gd name="T52" fmla="*/ 34 w 57"/>
                <a:gd name="T53" fmla="*/ 18 h 66"/>
                <a:gd name="T54" fmla="*/ 36 w 57"/>
                <a:gd name="T55" fmla="*/ 14 h 66"/>
                <a:gd name="T56" fmla="*/ 39 w 57"/>
                <a:gd name="T57" fmla="*/ 14 h 66"/>
                <a:gd name="T58" fmla="*/ 41 w 57"/>
                <a:gd name="T59" fmla="*/ 11 h 66"/>
                <a:gd name="T60" fmla="*/ 47 w 57"/>
                <a:gd name="T61" fmla="*/ 4 h 66"/>
                <a:gd name="T62" fmla="*/ 46 w 57"/>
                <a:gd name="T63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6">
                  <a:moveTo>
                    <a:pt x="46" y="4"/>
                  </a:moveTo>
                  <a:cubicBezTo>
                    <a:pt x="47" y="0"/>
                    <a:pt x="49" y="7"/>
                    <a:pt x="51" y="7"/>
                  </a:cubicBezTo>
                  <a:cubicBezTo>
                    <a:pt x="53" y="8"/>
                    <a:pt x="54" y="11"/>
                    <a:pt x="57" y="11"/>
                  </a:cubicBezTo>
                  <a:cubicBezTo>
                    <a:pt x="56" y="15"/>
                    <a:pt x="56" y="18"/>
                    <a:pt x="51" y="18"/>
                  </a:cubicBezTo>
                  <a:cubicBezTo>
                    <a:pt x="50" y="21"/>
                    <a:pt x="53" y="26"/>
                    <a:pt x="50" y="27"/>
                  </a:cubicBezTo>
                  <a:cubicBezTo>
                    <a:pt x="49" y="28"/>
                    <a:pt x="52" y="29"/>
                    <a:pt x="53" y="29"/>
                  </a:cubicBezTo>
                  <a:cubicBezTo>
                    <a:pt x="53" y="31"/>
                    <a:pt x="52" y="33"/>
                    <a:pt x="53" y="34"/>
                  </a:cubicBezTo>
                  <a:cubicBezTo>
                    <a:pt x="53" y="35"/>
                    <a:pt x="55" y="35"/>
                    <a:pt x="55" y="36"/>
                  </a:cubicBezTo>
                  <a:cubicBezTo>
                    <a:pt x="55" y="40"/>
                    <a:pt x="51" y="43"/>
                    <a:pt x="48" y="41"/>
                  </a:cubicBezTo>
                  <a:cubicBezTo>
                    <a:pt x="49" y="44"/>
                    <a:pt x="51" y="45"/>
                    <a:pt x="47" y="48"/>
                  </a:cubicBezTo>
                  <a:cubicBezTo>
                    <a:pt x="47" y="48"/>
                    <a:pt x="47" y="50"/>
                    <a:pt x="47" y="50"/>
                  </a:cubicBezTo>
                  <a:cubicBezTo>
                    <a:pt x="47" y="51"/>
                    <a:pt x="45" y="50"/>
                    <a:pt x="44" y="50"/>
                  </a:cubicBezTo>
                  <a:cubicBezTo>
                    <a:pt x="43" y="52"/>
                    <a:pt x="44" y="58"/>
                    <a:pt x="40" y="56"/>
                  </a:cubicBezTo>
                  <a:cubicBezTo>
                    <a:pt x="43" y="59"/>
                    <a:pt x="39" y="60"/>
                    <a:pt x="40" y="65"/>
                  </a:cubicBezTo>
                  <a:cubicBezTo>
                    <a:pt x="33" y="66"/>
                    <a:pt x="31" y="61"/>
                    <a:pt x="26" y="60"/>
                  </a:cubicBezTo>
                  <a:cubicBezTo>
                    <a:pt x="25" y="60"/>
                    <a:pt x="25" y="62"/>
                    <a:pt x="25" y="63"/>
                  </a:cubicBezTo>
                  <a:cubicBezTo>
                    <a:pt x="22" y="64"/>
                    <a:pt x="21" y="61"/>
                    <a:pt x="20" y="60"/>
                  </a:cubicBezTo>
                  <a:cubicBezTo>
                    <a:pt x="18" y="60"/>
                    <a:pt x="15" y="61"/>
                    <a:pt x="13" y="60"/>
                  </a:cubicBezTo>
                  <a:cubicBezTo>
                    <a:pt x="12" y="60"/>
                    <a:pt x="14" y="56"/>
                    <a:pt x="9" y="59"/>
                  </a:cubicBezTo>
                  <a:cubicBezTo>
                    <a:pt x="8" y="55"/>
                    <a:pt x="8" y="51"/>
                    <a:pt x="4" y="50"/>
                  </a:cubicBezTo>
                  <a:cubicBezTo>
                    <a:pt x="3" y="48"/>
                    <a:pt x="5" y="48"/>
                    <a:pt x="5" y="45"/>
                  </a:cubicBezTo>
                  <a:cubicBezTo>
                    <a:pt x="5" y="43"/>
                    <a:pt x="3" y="45"/>
                    <a:pt x="4" y="45"/>
                  </a:cubicBezTo>
                  <a:cubicBezTo>
                    <a:pt x="0" y="42"/>
                    <a:pt x="3" y="39"/>
                    <a:pt x="2" y="34"/>
                  </a:cubicBezTo>
                  <a:cubicBezTo>
                    <a:pt x="8" y="34"/>
                    <a:pt x="12" y="34"/>
                    <a:pt x="16" y="32"/>
                  </a:cubicBezTo>
                  <a:cubicBezTo>
                    <a:pt x="16" y="30"/>
                    <a:pt x="19" y="29"/>
                    <a:pt x="16" y="28"/>
                  </a:cubicBezTo>
                  <a:cubicBezTo>
                    <a:pt x="17" y="26"/>
                    <a:pt x="29" y="23"/>
                    <a:pt x="26" y="21"/>
                  </a:cubicBezTo>
                  <a:cubicBezTo>
                    <a:pt x="28" y="19"/>
                    <a:pt x="31" y="18"/>
                    <a:pt x="34" y="18"/>
                  </a:cubicBezTo>
                  <a:cubicBezTo>
                    <a:pt x="37" y="18"/>
                    <a:pt x="35" y="15"/>
                    <a:pt x="36" y="14"/>
                  </a:cubicBezTo>
                  <a:cubicBezTo>
                    <a:pt x="36" y="14"/>
                    <a:pt x="38" y="14"/>
                    <a:pt x="39" y="14"/>
                  </a:cubicBezTo>
                  <a:cubicBezTo>
                    <a:pt x="40" y="13"/>
                    <a:pt x="39" y="10"/>
                    <a:pt x="41" y="11"/>
                  </a:cubicBezTo>
                  <a:cubicBezTo>
                    <a:pt x="40" y="5"/>
                    <a:pt x="45" y="7"/>
                    <a:pt x="47" y="4"/>
                  </a:cubicBezTo>
                  <a:lnTo>
                    <a:pt x="46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3" name="Freeform 100"/>
            <p:cNvSpPr>
              <a:spLocks/>
            </p:cNvSpPr>
            <p:nvPr/>
          </p:nvSpPr>
          <p:spPr bwMode="auto">
            <a:xfrm>
              <a:off x="6919912" y="3162300"/>
              <a:ext cx="96838" cy="109538"/>
            </a:xfrm>
            <a:custGeom>
              <a:avLst/>
              <a:gdLst>
                <a:gd name="T0" fmla="*/ 23 w 26"/>
                <a:gd name="T1" fmla="*/ 1 h 29"/>
                <a:gd name="T2" fmla="*/ 18 w 26"/>
                <a:gd name="T3" fmla="*/ 6 h 29"/>
                <a:gd name="T4" fmla="*/ 17 w 26"/>
                <a:gd name="T5" fmla="*/ 6 h 29"/>
                <a:gd name="T6" fmla="*/ 18 w 26"/>
                <a:gd name="T7" fmla="*/ 10 h 29"/>
                <a:gd name="T8" fmla="*/ 21 w 26"/>
                <a:gd name="T9" fmla="*/ 13 h 29"/>
                <a:gd name="T10" fmla="*/ 23 w 26"/>
                <a:gd name="T11" fmla="*/ 26 h 29"/>
                <a:gd name="T12" fmla="*/ 17 w 26"/>
                <a:gd name="T13" fmla="*/ 26 h 29"/>
                <a:gd name="T14" fmla="*/ 13 w 26"/>
                <a:gd name="T15" fmla="*/ 12 h 29"/>
                <a:gd name="T16" fmla="*/ 7 w 26"/>
                <a:gd name="T17" fmla="*/ 16 h 29"/>
                <a:gd name="T18" fmla="*/ 7 w 26"/>
                <a:gd name="T19" fmla="*/ 25 h 29"/>
                <a:gd name="T20" fmla="*/ 3 w 26"/>
                <a:gd name="T21" fmla="*/ 29 h 29"/>
                <a:gd name="T22" fmla="*/ 2 w 26"/>
                <a:gd name="T23" fmla="*/ 22 h 29"/>
                <a:gd name="T24" fmla="*/ 3 w 26"/>
                <a:gd name="T25" fmla="*/ 20 h 29"/>
                <a:gd name="T26" fmla="*/ 2 w 26"/>
                <a:gd name="T27" fmla="*/ 19 h 29"/>
                <a:gd name="T28" fmla="*/ 3 w 26"/>
                <a:gd name="T29" fmla="*/ 13 h 29"/>
                <a:gd name="T30" fmla="*/ 0 w 26"/>
                <a:gd name="T31" fmla="*/ 10 h 29"/>
                <a:gd name="T32" fmla="*/ 11 w 26"/>
                <a:gd name="T33" fmla="*/ 1 h 29"/>
                <a:gd name="T34" fmla="*/ 23 w 26"/>
                <a:gd name="T3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9">
                  <a:moveTo>
                    <a:pt x="23" y="1"/>
                  </a:moveTo>
                  <a:cubicBezTo>
                    <a:pt x="26" y="7"/>
                    <a:pt x="16" y="4"/>
                    <a:pt x="18" y="6"/>
                  </a:cubicBezTo>
                  <a:cubicBezTo>
                    <a:pt x="20" y="8"/>
                    <a:pt x="19" y="7"/>
                    <a:pt x="17" y="6"/>
                  </a:cubicBezTo>
                  <a:cubicBezTo>
                    <a:pt x="17" y="8"/>
                    <a:pt x="18" y="9"/>
                    <a:pt x="18" y="10"/>
                  </a:cubicBezTo>
                  <a:cubicBezTo>
                    <a:pt x="19" y="11"/>
                    <a:pt x="21" y="13"/>
                    <a:pt x="21" y="13"/>
                  </a:cubicBezTo>
                  <a:cubicBezTo>
                    <a:pt x="22" y="17"/>
                    <a:pt x="22" y="22"/>
                    <a:pt x="2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5" y="21"/>
                    <a:pt x="13" y="18"/>
                    <a:pt x="13" y="12"/>
                  </a:cubicBezTo>
                  <a:cubicBezTo>
                    <a:pt x="10" y="12"/>
                    <a:pt x="12" y="17"/>
                    <a:pt x="7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8"/>
                    <a:pt x="3" y="26"/>
                    <a:pt x="3" y="29"/>
                  </a:cubicBezTo>
                  <a:cubicBezTo>
                    <a:pt x="1" y="29"/>
                    <a:pt x="1" y="24"/>
                    <a:pt x="2" y="22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4" y="16"/>
                    <a:pt x="3" y="13"/>
                  </a:cubicBezTo>
                  <a:cubicBezTo>
                    <a:pt x="4" y="11"/>
                    <a:pt x="2" y="11"/>
                    <a:pt x="0" y="10"/>
                  </a:cubicBezTo>
                  <a:cubicBezTo>
                    <a:pt x="2" y="5"/>
                    <a:pt x="4" y="0"/>
                    <a:pt x="11" y="1"/>
                  </a:cubicBezTo>
                  <a:cubicBezTo>
                    <a:pt x="7" y="5"/>
                    <a:pt x="19" y="1"/>
                    <a:pt x="23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4" name="Freeform 101"/>
            <p:cNvSpPr>
              <a:spLocks/>
            </p:cNvSpPr>
            <p:nvPr/>
          </p:nvSpPr>
          <p:spPr bwMode="auto">
            <a:xfrm>
              <a:off x="6630987" y="3271838"/>
              <a:ext cx="225425" cy="63500"/>
            </a:xfrm>
            <a:custGeom>
              <a:avLst/>
              <a:gdLst>
                <a:gd name="T0" fmla="*/ 1 w 60"/>
                <a:gd name="T1" fmla="*/ 5 h 17"/>
                <a:gd name="T2" fmla="*/ 7 w 60"/>
                <a:gd name="T3" fmla="*/ 1 h 17"/>
                <a:gd name="T4" fmla="*/ 10 w 60"/>
                <a:gd name="T5" fmla="*/ 4 h 17"/>
                <a:gd name="T6" fmla="*/ 13 w 60"/>
                <a:gd name="T7" fmla="*/ 5 h 17"/>
                <a:gd name="T8" fmla="*/ 27 w 60"/>
                <a:gd name="T9" fmla="*/ 8 h 17"/>
                <a:gd name="T10" fmla="*/ 41 w 60"/>
                <a:gd name="T11" fmla="*/ 7 h 17"/>
                <a:gd name="T12" fmla="*/ 44 w 60"/>
                <a:gd name="T13" fmla="*/ 10 h 17"/>
                <a:gd name="T14" fmla="*/ 48 w 60"/>
                <a:gd name="T15" fmla="*/ 11 h 17"/>
                <a:gd name="T16" fmla="*/ 55 w 60"/>
                <a:gd name="T17" fmla="*/ 11 h 17"/>
                <a:gd name="T18" fmla="*/ 56 w 60"/>
                <a:gd name="T19" fmla="*/ 15 h 17"/>
                <a:gd name="T20" fmla="*/ 53 w 60"/>
                <a:gd name="T21" fmla="*/ 15 h 17"/>
                <a:gd name="T22" fmla="*/ 25 w 60"/>
                <a:gd name="T23" fmla="*/ 11 h 17"/>
                <a:gd name="T24" fmla="*/ 18 w 60"/>
                <a:gd name="T25" fmla="*/ 11 h 17"/>
                <a:gd name="T26" fmla="*/ 8 w 60"/>
                <a:gd name="T27" fmla="*/ 8 h 17"/>
                <a:gd name="T28" fmla="*/ 1 w 60"/>
                <a:gd name="T2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7">
                  <a:moveTo>
                    <a:pt x="1" y="5"/>
                  </a:moveTo>
                  <a:cubicBezTo>
                    <a:pt x="0" y="1"/>
                    <a:pt x="6" y="3"/>
                    <a:pt x="7" y="1"/>
                  </a:cubicBezTo>
                  <a:cubicBezTo>
                    <a:pt x="10" y="0"/>
                    <a:pt x="9" y="3"/>
                    <a:pt x="10" y="4"/>
                  </a:cubicBezTo>
                  <a:cubicBezTo>
                    <a:pt x="11" y="5"/>
                    <a:pt x="13" y="4"/>
                    <a:pt x="13" y="5"/>
                  </a:cubicBezTo>
                  <a:cubicBezTo>
                    <a:pt x="19" y="3"/>
                    <a:pt x="21" y="4"/>
                    <a:pt x="27" y="8"/>
                  </a:cubicBezTo>
                  <a:cubicBezTo>
                    <a:pt x="32" y="5"/>
                    <a:pt x="34" y="7"/>
                    <a:pt x="41" y="7"/>
                  </a:cubicBezTo>
                  <a:cubicBezTo>
                    <a:pt x="43" y="6"/>
                    <a:pt x="43" y="8"/>
                    <a:pt x="44" y="10"/>
                  </a:cubicBezTo>
                  <a:cubicBezTo>
                    <a:pt x="46" y="9"/>
                    <a:pt x="48" y="9"/>
                    <a:pt x="48" y="11"/>
                  </a:cubicBezTo>
                  <a:cubicBezTo>
                    <a:pt x="51" y="9"/>
                    <a:pt x="55" y="14"/>
                    <a:pt x="55" y="11"/>
                  </a:cubicBezTo>
                  <a:cubicBezTo>
                    <a:pt x="60" y="11"/>
                    <a:pt x="52" y="16"/>
                    <a:pt x="56" y="15"/>
                  </a:cubicBezTo>
                  <a:cubicBezTo>
                    <a:pt x="56" y="17"/>
                    <a:pt x="55" y="15"/>
                    <a:pt x="53" y="15"/>
                  </a:cubicBezTo>
                  <a:cubicBezTo>
                    <a:pt x="43" y="17"/>
                    <a:pt x="34" y="13"/>
                    <a:pt x="25" y="11"/>
                  </a:cubicBezTo>
                  <a:cubicBezTo>
                    <a:pt x="23" y="11"/>
                    <a:pt x="21" y="11"/>
                    <a:pt x="18" y="11"/>
                  </a:cubicBezTo>
                  <a:cubicBezTo>
                    <a:pt x="15" y="10"/>
                    <a:pt x="12" y="9"/>
                    <a:pt x="8" y="8"/>
                  </a:cubicBezTo>
                  <a:cubicBezTo>
                    <a:pt x="6" y="7"/>
                    <a:pt x="2" y="8"/>
                    <a:pt x="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5" name="Freeform 102"/>
            <p:cNvSpPr>
              <a:spLocks/>
            </p:cNvSpPr>
            <p:nvPr/>
          </p:nvSpPr>
          <p:spPr bwMode="auto">
            <a:xfrm>
              <a:off x="6931025" y="3346450"/>
              <a:ext cx="30163" cy="15875"/>
            </a:xfrm>
            <a:custGeom>
              <a:avLst/>
              <a:gdLst>
                <a:gd name="T0" fmla="*/ 3 w 8"/>
                <a:gd name="T1" fmla="*/ 2 h 4"/>
                <a:gd name="T2" fmla="*/ 8 w 8"/>
                <a:gd name="T3" fmla="*/ 4 h 4"/>
                <a:gd name="T4" fmla="*/ 3 w 8"/>
                <a:gd name="T5" fmla="*/ 4 h 4"/>
                <a:gd name="T6" fmla="*/ 1 w 8"/>
                <a:gd name="T7" fmla="*/ 2 h 4"/>
                <a:gd name="T8" fmla="*/ 3 w 8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3" y="2"/>
                  </a:moveTo>
                  <a:cubicBezTo>
                    <a:pt x="5" y="2"/>
                    <a:pt x="8" y="2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3"/>
                    <a:pt x="1" y="2"/>
                  </a:cubicBezTo>
                  <a:cubicBezTo>
                    <a:pt x="0" y="0"/>
                    <a:pt x="2" y="1"/>
                    <a:pt x="3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6" name="Freeform 103"/>
            <p:cNvSpPr>
              <a:spLocks/>
            </p:cNvSpPr>
            <p:nvPr/>
          </p:nvSpPr>
          <p:spPr bwMode="auto">
            <a:xfrm>
              <a:off x="7932737" y="4070350"/>
              <a:ext cx="165100" cy="165100"/>
            </a:xfrm>
            <a:custGeom>
              <a:avLst/>
              <a:gdLst>
                <a:gd name="T0" fmla="*/ 1 w 44"/>
                <a:gd name="T1" fmla="*/ 38 h 44"/>
                <a:gd name="T2" fmla="*/ 4 w 44"/>
                <a:gd name="T3" fmla="*/ 32 h 44"/>
                <a:gd name="T4" fmla="*/ 7 w 44"/>
                <a:gd name="T5" fmla="*/ 31 h 44"/>
                <a:gd name="T6" fmla="*/ 7 w 44"/>
                <a:gd name="T7" fmla="*/ 28 h 44"/>
                <a:gd name="T8" fmla="*/ 9 w 44"/>
                <a:gd name="T9" fmla="*/ 28 h 44"/>
                <a:gd name="T10" fmla="*/ 11 w 44"/>
                <a:gd name="T11" fmla="*/ 25 h 44"/>
                <a:gd name="T12" fmla="*/ 16 w 44"/>
                <a:gd name="T13" fmla="*/ 24 h 44"/>
                <a:gd name="T14" fmla="*/ 19 w 44"/>
                <a:gd name="T15" fmla="*/ 21 h 44"/>
                <a:gd name="T16" fmla="*/ 22 w 44"/>
                <a:gd name="T17" fmla="*/ 17 h 44"/>
                <a:gd name="T18" fmla="*/ 25 w 44"/>
                <a:gd name="T19" fmla="*/ 14 h 44"/>
                <a:gd name="T20" fmla="*/ 29 w 44"/>
                <a:gd name="T21" fmla="*/ 15 h 44"/>
                <a:gd name="T22" fmla="*/ 28 w 44"/>
                <a:gd name="T23" fmla="*/ 10 h 44"/>
                <a:gd name="T24" fmla="*/ 33 w 44"/>
                <a:gd name="T25" fmla="*/ 3 h 44"/>
                <a:gd name="T26" fmla="*/ 37 w 44"/>
                <a:gd name="T27" fmla="*/ 0 h 44"/>
                <a:gd name="T28" fmla="*/ 42 w 44"/>
                <a:gd name="T29" fmla="*/ 3 h 44"/>
                <a:gd name="T30" fmla="*/ 43 w 44"/>
                <a:gd name="T31" fmla="*/ 10 h 44"/>
                <a:gd name="T32" fmla="*/ 42 w 44"/>
                <a:gd name="T33" fmla="*/ 14 h 44"/>
                <a:gd name="T34" fmla="*/ 39 w 44"/>
                <a:gd name="T35" fmla="*/ 14 h 44"/>
                <a:gd name="T36" fmla="*/ 37 w 44"/>
                <a:gd name="T37" fmla="*/ 21 h 44"/>
                <a:gd name="T38" fmla="*/ 32 w 44"/>
                <a:gd name="T39" fmla="*/ 22 h 44"/>
                <a:gd name="T40" fmla="*/ 28 w 44"/>
                <a:gd name="T41" fmla="*/ 32 h 44"/>
                <a:gd name="T42" fmla="*/ 25 w 44"/>
                <a:gd name="T43" fmla="*/ 38 h 44"/>
                <a:gd name="T44" fmla="*/ 22 w 44"/>
                <a:gd name="T45" fmla="*/ 41 h 44"/>
                <a:gd name="T46" fmla="*/ 11 w 44"/>
                <a:gd name="T47" fmla="*/ 36 h 44"/>
                <a:gd name="T48" fmla="*/ 5 w 44"/>
                <a:gd name="T49" fmla="*/ 38 h 44"/>
                <a:gd name="T50" fmla="*/ 4 w 44"/>
                <a:gd name="T51" fmla="*/ 35 h 44"/>
                <a:gd name="T52" fmla="*/ 1 w 44"/>
                <a:gd name="T53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44">
                  <a:moveTo>
                    <a:pt x="1" y="38"/>
                  </a:moveTo>
                  <a:cubicBezTo>
                    <a:pt x="0" y="36"/>
                    <a:pt x="3" y="34"/>
                    <a:pt x="4" y="32"/>
                  </a:cubicBezTo>
                  <a:cubicBezTo>
                    <a:pt x="4" y="32"/>
                    <a:pt x="6" y="31"/>
                    <a:pt x="7" y="31"/>
                  </a:cubicBezTo>
                  <a:cubicBezTo>
                    <a:pt x="7" y="30"/>
                    <a:pt x="6" y="28"/>
                    <a:pt x="7" y="28"/>
                  </a:cubicBezTo>
                  <a:cubicBezTo>
                    <a:pt x="7" y="28"/>
                    <a:pt x="9" y="28"/>
                    <a:pt x="9" y="28"/>
                  </a:cubicBezTo>
                  <a:cubicBezTo>
                    <a:pt x="10" y="28"/>
                    <a:pt x="10" y="25"/>
                    <a:pt x="11" y="25"/>
                  </a:cubicBezTo>
                  <a:cubicBezTo>
                    <a:pt x="13" y="24"/>
                    <a:pt x="16" y="26"/>
                    <a:pt x="16" y="24"/>
                  </a:cubicBezTo>
                  <a:cubicBezTo>
                    <a:pt x="17" y="21"/>
                    <a:pt x="16" y="22"/>
                    <a:pt x="19" y="21"/>
                  </a:cubicBezTo>
                  <a:cubicBezTo>
                    <a:pt x="22" y="21"/>
                    <a:pt x="21" y="19"/>
                    <a:pt x="22" y="17"/>
                  </a:cubicBezTo>
                  <a:cubicBezTo>
                    <a:pt x="22" y="17"/>
                    <a:pt x="26" y="20"/>
                    <a:pt x="25" y="14"/>
                  </a:cubicBezTo>
                  <a:cubicBezTo>
                    <a:pt x="27" y="14"/>
                    <a:pt x="27" y="15"/>
                    <a:pt x="29" y="15"/>
                  </a:cubicBezTo>
                  <a:cubicBezTo>
                    <a:pt x="29" y="13"/>
                    <a:pt x="27" y="12"/>
                    <a:pt x="28" y="10"/>
                  </a:cubicBezTo>
                  <a:cubicBezTo>
                    <a:pt x="33" y="11"/>
                    <a:pt x="32" y="5"/>
                    <a:pt x="33" y="3"/>
                  </a:cubicBezTo>
                  <a:cubicBezTo>
                    <a:pt x="34" y="2"/>
                    <a:pt x="38" y="3"/>
                    <a:pt x="37" y="0"/>
                  </a:cubicBezTo>
                  <a:cubicBezTo>
                    <a:pt x="39" y="1"/>
                    <a:pt x="39" y="3"/>
                    <a:pt x="42" y="3"/>
                  </a:cubicBezTo>
                  <a:cubicBezTo>
                    <a:pt x="40" y="7"/>
                    <a:pt x="44" y="6"/>
                    <a:pt x="43" y="10"/>
                  </a:cubicBezTo>
                  <a:cubicBezTo>
                    <a:pt x="41" y="10"/>
                    <a:pt x="42" y="13"/>
                    <a:pt x="42" y="14"/>
                  </a:cubicBezTo>
                  <a:cubicBezTo>
                    <a:pt x="41" y="14"/>
                    <a:pt x="39" y="14"/>
                    <a:pt x="39" y="14"/>
                  </a:cubicBezTo>
                  <a:cubicBezTo>
                    <a:pt x="38" y="15"/>
                    <a:pt x="38" y="18"/>
                    <a:pt x="37" y="21"/>
                  </a:cubicBezTo>
                  <a:cubicBezTo>
                    <a:pt x="35" y="23"/>
                    <a:pt x="35" y="20"/>
                    <a:pt x="32" y="22"/>
                  </a:cubicBezTo>
                  <a:cubicBezTo>
                    <a:pt x="28" y="24"/>
                    <a:pt x="29" y="29"/>
                    <a:pt x="28" y="32"/>
                  </a:cubicBezTo>
                  <a:cubicBezTo>
                    <a:pt x="27" y="33"/>
                    <a:pt x="23" y="33"/>
                    <a:pt x="25" y="38"/>
                  </a:cubicBezTo>
                  <a:cubicBezTo>
                    <a:pt x="22" y="37"/>
                    <a:pt x="22" y="39"/>
                    <a:pt x="22" y="41"/>
                  </a:cubicBezTo>
                  <a:cubicBezTo>
                    <a:pt x="19" y="37"/>
                    <a:pt x="11" y="44"/>
                    <a:pt x="11" y="36"/>
                  </a:cubicBezTo>
                  <a:cubicBezTo>
                    <a:pt x="10" y="37"/>
                    <a:pt x="7" y="39"/>
                    <a:pt x="5" y="38"/>
                  </a:cubicBezTo>
                  <a:cubicBezTo>
                    <a:pt x="5" y="38"/>
                    <a:pt x="4" y="35"/>
                    <a:pt x="4" y="35"/>
                  </a:cubicBezTo>
                  <a:cubicBezTo>
                    <a:pt x="1" y="35"/>
                    <a:pt x="7" y="40"/>
                    <a:pt x="1" y="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7" name="Freeform 104"/>
            <p:cNvSpPr>
              <a:spLocks/>
            </p:cNvSpPr>
            <p:nvPr/>
          </p:nvSpPr>
          <p:spPr bwMode="auto">
            <a:xfrm>
              <a:off x="2303462" y="830262"/>
              <a:ext cx="228600" cy="168275"/>
            </a:xfrm>
            <a:custGeom>
              <a:avLst/>
              <a:gdLst>
                <a:gd name="T0" fmla="*/ 16 w 61"/>
                <a:gd name="T1" fmla="*/ 0 h 45"/>
                <a:gd name="T2" fmla="*/ 23 w 61"/>
                <a:gd name="T3" fmla="*/ 5 h 45"/>
                <a:gd name="T4" fmla="*/ 28 w 61"/>
                <a:gd name="T5" fmla="*/ 7 h 45"/>
                <a:gd name="T6" fmla="*/ 30 w 61"/>
                <a:gd name="T7" fmla="*/ 7 h 45"/>
                <a:gd name="T8" fmla="*/ 32 w 61"/>
                <a:gd name="T9" fmla="*/ 8 h 45"/>
                <a:gd name="T10" fmla="*/ 36 w 61"/>
                <a:gd name="T11" fmla="*/ 11 h 45"/>
                <a:gd name="T12" fmla="*/ 40 w 61"/>
                <a:gd name="T13" fmla="*/ 11 h 45"/>
                <a:gd name="T14" fmla="*/ 49 w 61"/>
                <a:gd name="T15" fmla="*/ 14 h 45"/>
                <a:gd name="T16" fmla="*/ 49 w 61"/>
                <a:gd name="T17" fmla="*/ 18 h 45"/>
                <a:gd name="T18" fmla="*/ 53 w 61"/>
                <a:gd name="T19" fmla="*/ 18 h 45"/>
                <a:gd name="T20" fmla="*/ 53 w 61"/>
                <a:gd name="T21" fmla="*/ 21 h 45"/>
                <a:gd name="T22" fmla="*/ 61 w 61"/>
                <a:gd name="T23" fmla="*/ 26 h 45"/>
                <a:gd name="T24" fmla="*/ 60 w 61"/>
                <a:gd name="T25" fmla="*/ 31 h 45"/>
                <a:gd name="T26" fmla="*/ 57 w 61"/>
                <a:gd name="T27" fmla="*/ 29 h 45"/>
                <a:gd name="T28" fmla="*/ 50 w 61"/>
                <a:gd name="T29" fmla="*/ 33 h 45"/>
                <a:gd name="T30" fmla="*/ 49 w 61"/>
                <a:gd name="T31" fmla="*/ 36 h 45"/>
                <a:gd name="T32" fmla="*/ 46 w 61"/>
                <a:gd name="T33" fmla="*/ 39 h 45"/>
                <a:gd name="T34" fmla="*/ 37 w 61"/>
                <a:gd name="T35" fmla="*/ 39 h 45"/>
                <a:gd name="T36" fmla="*/ 37 w 61"/>
                <a:gd name="T37" fmla="*/ 41 h 45"/>
                <a:gd name="T38" fmla="*/ 32 w 61"/>
                <a:gd name="T39" fmla="*/ 42 h 45"/>
                <a:gd name="T40" fmla="*/ 30 w 61"/>
                <a:gd name="T41" fmla="*/ 39 h 45"/>
                <a:gd name="T42" fmla="*/ 22 w 61"/>
                <a:gd name="T43" fmla="*/ 39 h 45"/>
                <a:gd name="T44" fmla="*/ 19 w 61"/>
                <a:gd name="T45" fmla="*/ 36 h 45"/>
                <a:gd name="T46" fmla="*/ 23 w 61"/>
                <a:gd name="T47" fmla="*/ 33 h 45"/>
                <a:gd name="T48" fmla="*/ 16 w 61"/>
                <a:gd name="T49" fmla="*/ 32 h 45"/>
                <a:gd name="T50" fmla="*/ 21 w 61"/>
                <a:gd name="T51" fmla="*/ 29 h 45"/>
                <a:gd name="T52" fmla="*/ 23 w 61"/>
                <a:gd name="T53" fmla="*/ 26 h 45"/>
                <a:gd name="T54" fmla="*/ 28 w 61"/>
                <a:gd name="T55" fmla="*/ 28 h 45"/>
                <a:gd name="T56" fmla="*/ 26 w 61"/>
                <a:gd name="T57" fmla="*/ 24 h 45"/>
                <a:gd name="T58" fmla="*/ 14 w 61"/>
                <a:gd name="T59" fmla="*/ 26 h 45"/>
                <a:gd name="T60" fmla="*/ 9 w 61"/>
                <a:gd name="T61" fmla="*/ 25 h 45"/>
                <a:gd name="T62" fmla="*/ 7 w 61"/>
                <a:gd name="T63" fmla="*/ 22 h 45"/>
                <a:gd name="T64" fmla="*/ 1 w 61"/>
                <a:gd name="T65" fmla="*/ 19 h 45"/>
                <a:gd name="T66" fmla="*/ 0 w 61"/>
                <a:gd name="T67" fmla="*/ 15 h 45"/>
                <a:gd name="T68" fmla="*/ 4 w 61"/>
                <a:gd name="T69" fmla="*/ 12 h 45"/>
                <a:gd name="T70" fmla="*/ 7 w 61"/>
                <a:gd name="T71" fmla="*/ 10 h 45"/>
                <a:gd name="T72" fmla="*/ 8 w 61"/>
                <a:gd name="T73" fmla="*/ 5 h 45"/>
                <a:gd name="T74" fmla="*/ 11 w 61"/>
                <a:gd name="T75" fmla="*/ 5 h 45"/>
                <a:gd name="T76" fmla="*/ 14 w 61"/>
                <a:gd name="T77" fmla="*/ 3 h 45"/>
                <a:gd name="T78" fmla="*/ 16 w 61"/>
                <a:gd name="T7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" h="45">
                  <a:moveTo>
                    <a:pt x="16" y="0"/>
                  </a:moveTo>
                  <a:cubicBezTo>
                    <a:pt x="18" y="2"/>
                    <a:pt x="22" y="2"/>
                    <a:pt x="23" y="5"/>
                  </a:cubicBezTo>
                  <a:cubicBezTo>
                    <a:pt x="26" y="4"/>
                    <a:pt x="27" y="6"/>
                    <a:pt x="28" y="7"/>
                  </a:cubicBezTo>
                  <a:cubicBezTo>
                    <a:pt x="28" y="7"/>
                    <a:pt x="30" y="6"/>
                    <a:pt x="30" y="7"/>
                  </a:cubicBezTo>
                  <a:cubicBezTo>
                    <a:pt x="31" y="7"/>
                    <a:pt x="31" y="9"/>
                    <a:pt x="32" y="8"/>
                  </a:cubicBezTo>
                  <a:cubicBezTo>
                    <a:pt x="34" y="6"/>
                    <a:pt x="33" y="9"/>
                    <a:pt x="36" y="11"/>
                  </a:cubicBezTo>
                  <a:cubicBezTo>
                    <a:pt x="37" y="12"/>
                    <a:pt x="39" y="11"/>
                    <a:pt x="40" y="11"/>
                  </a:cubicBezTo>
                  <a:cubicBezTo>
                    <a:pt x="41" y="11"/>
                    <a:pt x="43" y="16"/>
                    <a:pt x="49" y="14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2" y="17"/>
                    <a:pt x="53" y="18"/>
                  </a:cubicBezTo>
                  <a:cubicBezTo>
                    <a:pt x="53" y="18"/>
                    <a:pt x="52" y="20"/>
                    <a:pt x="53" y="21"/>
                  </a:cubicBezTo>
                  <a:cubicBezTo>
                    <a:pt x="55" y="23"/>
                    <a:pt x="58" y="24"/>
                    <a:pt x="61" y="26"/>
                  </a:cubicBezTo>
                  <a:cubicBezTo>
                    <a:pt x="61" y="28"/>
                    <a:pt x="61" y="30"/>
                    <a:pt x="60" y="31"/>
                  </a:cubicBezTo>
                  <a:cubicBezTo>
                    <a:pt x="58" y="31"/>
                    <a:pt x="57" y="29"/>
                    <a:pt x="57" y="29"/>
                  </a:cubicBezTo>
                  <a:cubicBezTo>
                    <a:pt x="54" y="30"/>
                    <a:pt x="53" y="33"/>
                    <a:pt x="50" y="33"/>
                  </a:cubicBezTo>
                  <a:cubicBezTo>
                    <a:pt x="49" y="34"/>
                    <a:pt x="49" y="35"/>
                    <a:pt x="49" y="36"/>
                  </a:cubicBezTo>
                  <a:cubicBezTo>
                    <a:pt x="46" y="36"/>
                    <a:pt x="46" y="37"/>
                    <a:pt x="46" y="39"/>
                  </a:cubicBezTo>
                  <a:cubicBezTo>
                    <a:pt x="41" y="40"/>
                    <a:pt x="40" y="36"/>
                    <a:pt x="37" y="39"/>
                  </a:cubicBezTo>
                  <a:cubicBezTo>
                    <a:pt x="36" y="39"/>
                    <a:pt x="37" y="41"/>
                    <a:pt x="37" y="41"/>
                  </a:cubicBezTo>
                  <a:cubicBezTo>
                    <a:pt x="37" y="45"/>
                    <a:pt x="32" y="37"/>
                    <a:pt x="32" y="42"/>
                  </a:cubicBezTo>
                  <a:cubicBezTo>
                    <a:pt x="30" y="42"/>
                    <a:pt x="31" y="40"/>
                    <a:pt x="30" y="39"/>
                  </a:cubicBezTo>
                  <a:cubicBezTo>
                    <a:pt x="27" y="42"/>
                    <a:pt x="26" y="38"/>
                    <a:pt x="22" y="39"/>
                  </a:cubicBezTo>
                  <a:cubicBezTo>
                    <a:pt x="22" y="37"/>
                    <a:pt x="21" y="36"/>
                    <a:pt x="19" y="36"/>
                  </a:cubicBezTo>
                  <a:cubicBezTo>
                    <a:pt x="19" y="34"/>
                    <a:pt x="23" y="36"/>
                    <a:pt x="23" y="33"/>
                  </a:cubicBezTo>
                  <a:cubicBezTo>
                    <a:pt x="24" y="30"/>
                    <a:pt x="18" y="33"/>
                    <a:pt x="16" y="32"/>
                  </a:cubicBezTo>
                  <a:cubicBezTo>
                    <a:pt x="15" y="28"/>
                    <a:pt x="19" y="30"/>
                    <a:pt x="21" y="29"/>
                  </a:cubicBezTo>
                  <a:cubicBezTo>
                    <a:pt x="21" y="29"/>
                    <a:pt x="23" y="26"/>
                    <a:pt x="23" y="26"/>
                  </a:cubicBezTo>
                  <a:cubicBezTo>
                    <a:pt x="24" y="26"/>
                    <a:pt x="26" y="29"/>
                    <a:pt x="28" y="28"/>
                  </a:cubicBezTo>
                  <a:cubicBezTo>
                    <a:pt x="28" y="26"/>
                    <a:pt x="26" y="25"/>
                    <a:pt x="26" y="24"/>
                  </a:cubicBezTo>
                  <a:cubicBezTo>
                    <a:pt x="25" y="25"/>
                    <a:pt x="16" y="24"/>
                    <a:pt x="14" y="26"/>
                  </a:cubicBezTo>
                  <a:cubicBezTo>
                    <a:pt x="11" y="29"/>
                    <a:pt x="13" y="26"/>
                    <a:pt x="9" y="25"/>
                  </a:cubicBezTo>
                  <a:cubicBezTo>
                    <a:pt x="5" y="24"/>
                    <a:pt x="2" y="26"/>
                    <a:pt x="7" y="22"/>
                  </a:cubicBezTo>
                  <a:cubicBezTo>
                    <a:pt x="6" y="20"/>
                    <a:pt x="2" y="21"/>
                    <a:pt x="1" y="19"/>
                  </a:cubicBezTo>
                  <a:cubicBezTo>
                    <a:pt x="3" y="17"/>
                    <a:pt x="6" y="13"/>
                    <a:pt x="0" y="15"/>
                  </a:cubicBezTo>
                  <a:cubicBezTo>
                    <a:pt x="0" y="14"/>
                    <a:pt x="1" y="12"/>
                    <a:pt x="4" y="12"/>
                  </a:cubicBezTo>
                  <a:cubicBezTo>
                    <a:pt x="5" y="12"/>
                    <a:pt x="5" y="10"/>
                    <a:pt x="7" y="10"/>
                  </a:cubicBezTo>
                  <a:cubicBezTo>
                    <a:pt x="9" y="10"/>
                    <a:pt x="7" y="7"/>
                    <a:pt x="8" y="5"/>
                  </a:cubicBezTo>
                  <a:cubicBezTo>
                    <a:pt x="8" y="5"/>
                    <a:pt x="10" y="6"/>
                    <a:pt x="11" y="5"/>
                  </a:cubicBezTo>
                  <a:cubicBezTo>
                    <a:pt x="12" y="5"/>
                    <a:pt x="12" y="3"/>
                    <a:pt x="14" y="3"/>
                  </a:cubicBezTo>
                  <a:cubicBezTo>
                    <a:pt x="14" y="1"/>
                    <a:pt x="16" y="2"/>
                    <a:pt x="16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8" name="Freeform 105"/>
            <p:cNvSpPr>
              <a:spLocks/>
            </p:cNvSpPr>
            <p:nvPr/>
          </p:nvSpPr>
          <p:spPr bwMode="auto">
            <a:xfrm>
              <a:off x="4598987" y="893762"/>
              <a:ext cx="306388" cy="153988"/>
            </a:xfrm>
            <a:custGeom>
              <a:avLst/>
              <a:gdLst>
                <a:gd name="T0" fmla="*/ 29 w 82"/>
                <a:gd name="T1" fmla="*/ 28 h 41"/>
                <a:gd name="T2" fmla="*/ 26 w 82"/>
                <a:gd name="T3" fmla="*/ 29 h 41"/>
                <a:gd name="T4" fmla="*/ 19 w 82"/>
                <a:gd name="T5" fmla="*/ 28 h 41"/>
                <a:gd name="T6" fmla="*/ 23 w 82"/>
                <a:gd name="T7" fmla="*/ 25 h 41"/>
                <a:gd name="T8" fmla="*/ 31 w 82"/>
                <a:gd name="T9" fmla="*/ 19 h 41"/>
                <a:gd name="T10" fmla="*/ 29 w 82"/>
                <a:gd name="T11" fmla="*/ 15 h 41"/>
                <a:gd name="T12" fmla="*/ 22 w 82"/>
                <a:gd name="T13" fmla="*/ 15 h 41"/>
                <a:gd name="T14" fmla="*/ 15 w 82"/>
                <a:gd name="T15" fmla="*/ 21 h 41"/>
                <a:gd name="T16" fmla="*/ 5 w 82"/>
                <a:gd name="T17" fmla="*/ 19 h 41"/>
                <a:gd name="T18" fmla="*/ 6 w 82"/>
                <a:gd name="T19" fmla="*/ 9 h 41"/>
                <a:gd name="T20" fmla="*/ 3 w 82"/>
                <a:gd name="T21" fmla="*/ 11 h 41"/>
                <a:gd name="T22" fmla="*/ 2 w 82"/>
                <a:gd name="T23" fmla="*/ 4 h 41"/>
                <a:gd name="T24" fmla="*/ 5 w 82"/>
                <a:gd name="T25" fmla="*/ 5 h 41"/>
                <a:gd name="T26" fmla="*/ 13 w 82"/>
                <a:gd name="T27" fmla="*/ 2 h 41"/>
                <a:gd name="T28" fmla="*/ 15 w 82"/>
                <a:gd name="T29" fmla="*/ 7 h 41"/>
                <a:gd name="T30" fmla="*/ 26 w 82"/>
                <a:gd name="T31" fmla="*/ 8 h 41"/>
                <a:gd name="T32" fmla="*/ 30 w 82"/>
                <a:gd name="T33" fmla="*/ 2 h 41"/>
                <a:gd name="T34" fmla="*/ 44 w 82"/>
                <a:gd name="T35" fmla="*/ 4 h 41"/>
                <a:gd name="T36" fmla="*/ 45 w 82"/>
                <a:gd name="T37" fmla="*/ 4 h 41"/>
                <a:gd name="T38" fmla="*/ 51 w 82"/>
                <a:gd name="T39" fmla="*/ 8 h 41"/>
                <a:gd name="T40" fmla="*/ 50 w 82"/>
                <a:gd name="T41" fmla="*/ 11 h 41"/>
                <a:gd name="T42" fmla="*/ 57 w 82"/>
                <a:gd name="T43" fmla="*/ 9 h 41"/>
                <a:gd name="T44" fmla="*/ 65 w 82"/>
                <a:gd name="T45" fmla="*/ 12 h 41"/>
                <a:gd name="T46" fmla="*/ 67 w 82"/>
                <a:gd name="T47" fmla="*/ 15 h 41"/>
                <a:gd name="T48" fmla="*/ 68 w 82"/>
                <a:gd name="T49" fmla="*/ 16 h 41"/>
                <a:gd name="T50" fmla="*/ 69 w 82"/>
                <a:gd name="T51" fmla="*/ 19 h 41"/>
                <a:gd name="T52" fmla="*/ 72 w 82"/>
                <a:gd name="T53" fmla="*/ 19 h 41"/>
                <a:gd name="T54" fmla="*/ 72 w 82"/>
                <a:gd name="T55" fmla="*/ 22 h 41"/>
                <a:gd name="T56" fmla="*/ 75 w 82"/>
                <a:gd name="T57" fmla="*/ 22 h 41"/>
                <a:gd name="T58" fmla="*/ 76 w 82"/>
                <a:gd name="T59" fmla="*/ 26 h 41"/>
                <a:gd name="T60" fmla="*/ 81 w 82"/>
                <a:gd name="T61" fmla="*/ 26 h 41"/>
                <a:gd name="T62" fmla="*/ 76 w 82"/>
                <a:gd name="T63" fmla="*/ 29 h 41"/>
                <a:gd name="T64" fmla="*/ 76 w 82"/>
                <a:gd name="T65" fmla="*/ 30 h 41"/>
                <a:gd name="T66" fmla="*/ 62 w 82"/>
                <a:gd name="T67" fmla="*/ 30 h 41"/>
                <a:gd name="T68" fmla="*/ 62 w 82"/>
                <a:gd name="T69" fmla="*/ 22 h 41"/>
                <a:gd name="T70" fmla="*/ 48 w 82"/>
                <a:gd name="T71" fmla="*/ 21 h 41"/>
                <a:gd name="T72" fmla="*/ 47 w 82"/>
                <a:gd name="T73" fmla="*/ 25 h 41"/>
                <a:gd name="T74" fmla="*/ 44 w 82"/>
                <a:gd name="T75" fmla="*/ 25 h 41"/>
                <a:gd name="T76" fmla="*/ 41 w 82"/>
                <a:gd name="T77" fmla="*/ 28 h 41"/>
                <a:gd name="T78" fmla="*/ 43 w 82"/>
                <a:gd name="T79" fmla="*/ 29 h 41"/>
                <a:gd name="T80" fmla="*/ 38 w 82"/>
                <a:gd name="T81" fmla="*/ 30 h 41"/>
                <a:gd name="T82" fmla="*/ 38 w 82"/>
                <a:gd name="T83" fmla="*/ 39 h 41"/>
                <a:gd name="T84" fmla="*/ 20 w 82"/>
                <a:gd name="T85" fmla="*/ 33 h 41"/>
                <a:gd name="T86" fmla="*/ 24 w 82"/>
                <a:gd name="T87" fmla="*/ 30 h 41"/>
                <a:gd name="T88" fmla="*/ 30 w 82"/>
                <a:gd name="T89" fmla="*/ 30 h 41"/>
                <a:gd name="T90" fmla="*/ 29 w 82"/>
                <a:gd name="T91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" h="41">
                  <a:moveTo>
                    <a:pt x="29" y="28"/>
                  </a:moveTo>
                  <a:cubicBezTo>
                    <a:pt x="28" y="25"/>
                    <a:pt x="26" y="29"/>
                    <a:pt x="26" y="29"/>
                  </a:cubicBezTo>
                  <a:cubicBezTo>
                    <a:pt x="24" y="29"/>
                    <a:pt x="22" y="26"/>
                    <a:pt x="19" y="28"/>
                  </a:cubicBezTo>
                  <a:cubicBezTo>
                    <a:pt x="19" y="25"/>
                    <a:pt x="21" y="26"/>
                    <a:pt x="23" y="25"/>
                  </a:cubicBezTo>
                  <a:cubicBezTo>
                    <a:pt x="26" y="23"/>
                    <a:pt x="28" y="20"/>
                    <a:pt x="31" y="19"/>
                  </a:cubicBezTo>
                  <a:cubicBezTo>
                    <a:pt x="31" y="18"/>
                    <a:pt x="28" y="18"/>
                    <a:pt x="29" y="15"/>
                  </a:cubicBezTo>
                  <a:cubicBezTo>
                    <a:pt x="26" y="14"/>
                    <a:pt x="23" y="19"/>
                    <a:pt x="22" y="15"/>
                  </a:cubicBezTo>
                  <a:cubicBezTo>
                    <a:pt x="20" y="17"/>
                    <a:pt x="17" y="19"/>
                    <a:pt x="15" y="21"/>
                  </a:cubicBezTo>
                  <a:cubicBezTo>
                    <a:pt x="10" y="21"/>
                    <a:pt x="10" y="18"/>
                    <a:pt x="5" y="19"/>
                  </a:cubicBezTo>
                  <a:cubicBezTo>
                    <a:pt x="8" y="17"/>
                    <a:pt x="8" y="14"/>
                    <a:pt x="6" y="9"/>
                  </a:cubicBezTo>
                  <a:cubicBezTo>
                    <a:pt x="5" y="9"/>
                    <a:pt x="4" y="10"/>
                    <a:pt x="3" y="11"/>
                  </a:cubicBezTo>
                  <a:cubicBezTo>
                    <a:pt x="0" y="11"/>
                    <a:pt x="3" y="6"/>
                    <a:pt x="2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6" y="2"/>
                    <a:pt x="13" y="6"/>
                    <a:pt x="13" y="2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0" y="8"/>
                    <a:pt x="25" y="0"/>
                    <a:pt x="26" y="8"/>
                  </a:cubicBezTo>
                  <a:cubicBezTo>
                    <a:pt x="30" y="8"/>
                    <a:pt x="30" y="6"/>
                    <a:pt x="30" y="2"/>
                  </a:cubicBezTo>
                  <a:cubicBezTo>
                    <a:pt x="34" y="4"/>
                    <a:pt x="38" y="3"/>
                    <a:pt x="44" y="4"/>
                  </a:cubicBezTo>
                  <a:cubicBezTo>
                    <a:pt x="45" y="4"/>
                    <a:pt x="45" y="6"/>
                    <a:pt x="45" y="4"/>
                  </a:cubicBezTo>
                  <a:cubicBezTo>
                    <a:pt x="48" y="4"/>
                    <a:pt x="46" y="10"/>
                    <a:pt x="51" y="8"/>
                  </a:cubicBezTo>
                  <a:cubicBezTo>
                    <a:pt x="51" y="9"/>
                    <a:pt x="50" y="9"/>
                    <a:pt x="50" y="11"/>
                  </a:cubicBezTo>
                  <a:cubicBezTo>
                    <a:pt x="52" y="10"/>
                    <a:pt x="57" y="12"/>
                    <a:pt x="57" y="9"/>
                  </a:cubicBezTo>
                  <a:cubicBezTo>
                    <a:pt x="58" y="11"/>
                    <a:pt x="59" y="13"/>
                    <a:pt x="65" y="12"/>
                  </a:cubicBezTo>
                  <a:cubicBezTo>
                    <a:pt x="63" y="15"/>
                    <a:pt x="64" y="14"/>
                    <a:pt x="67" y="15"/>
                  </a:cubicBezTo>
                  <a:cubicBezTo>
                    <a:pt x="67" y="15"/>
                    <a:pt x="66" y="16"/>
                    <a:pt x="68" y="16"/>
                  </a:cubicBezTo>
                  <a:cubicBezTo>
                    <a:pt x="70" y="17"/>
                    <a:pt x="68" y="18"/>
                    <a:pt x="69" y="19"/>
                  </a:cubicBezTo>
                  <a:cubicBezTo>
                    <a:pt x="70" y="20"/>
                    <a:pt x="72" y="19"/>
                    <a:pt x="72" y="19"/>
                  </a:cubicBezTo>
                  <a:cubicBezTo>
                    <a:pt x="73" y="20"/>
                    <a:pt x="72" y="22"/>
                    <a:pt x="72" y="22"/>
                  </a:cubicBezTo>
                  <a:cubicBezTo>
                    <a:pt x="73" y="23"/>
                    <a:pt x="75" y="22"/>
                    <a:pt x="75" y="22"/>
                  </a:cubicBezTo>
                  <a:cubicBezTo>
                    <a:pt x="76" y="23"/>
                    <a:pt x="75" y="25"/>
                    <a:pt x="76" y="26"/>
                  </a:cubicBezTo>
                  <a:cubicBezTo>
                    <a:pt x="79" y="27"/>
                    <a:pt x="80" y="24"/>
                    <a:pt x="81" y="26"/>
                  </a:cubicBezTo>
                  <a:cubicBezTo>
                    <a:pt x="82" y="30"/>
                    <a:pt x="77" y="28"/>
                    <a:pt x="76" y="29"/>
                  </a:cubicBezTo>
                  <a:cubicBezTo>
                    <a:pt x="76" y="29"/>
                    <a:pt x="76" y="30"/>
                    <a:pt x="76" y="30"/>
                  </a:cubicBezTo>
                  <a:cubicBezTo>
                    <a:pt x="73" y="32"/>
                    <a:pt x="67" y="30"/>
                    <a:pt x="62" y="30"/>
                  </a:cubicBezTo>
                  <a:cubicBezTo>
                    <a:pt x="61" y="26"/>
                    <a:pt x="62" y="27"/>
                    <a:pt x="62" y="22"/>
                  </a:cubicBezTo>
                  <a:cubicBezTo>
                    <a:pt x="61" y="18"/>
                    <a:pt x="51" y="18"/>
                    <a:pt x="48" y="21"/>
                  </a:cubicBezTo>
                  <a:cubicBezTo>
                    <a:pt x="46" y="21"/>
                    <a:pt x="48" y="24"/>
                    <a:pt x="47" y="25"/>
                  </a:cubicBezTo>
                  <a:cubicBezTo>
                    <a:pt x="47" y="25"/>
                    <a:pt x="44" y="24"/>
                    <a:pt x="44" y="25"/>
                  </a:cubicBezTo>
                  <a:cubicBezTo>
                    <a:pt x="43" y="26"/>
                    <a:pt x="44" y="28"/>
                    <a:pt x="41" y="28"/>
                  </a:cubicBezTo>
                  <a:cubicBezTo>
                    <a:pt x="41" y="29"/>
                    <a:pt x="42" y="29"/>
                    <a:pt x="43" y="29"/>
                  </a:cubicBezTo>
                  <a:cubicBezTo>
                    <a:pt x="42" y="31"/>
                    <a:pt x="40" y="30"/>
                    <a:pt x="38" y="30"/>
                  </a:cubicBezTo>
                  <a:cubicBezTo>
                    <a:pt x="37" y="35"/>
                    <a:pt x="38" y="34"/>
                    <a:pt x="38" y="39"/>
                  </a:cubicBezTo>
                  <a:cubicBezTo>
                    <a:pt x="34" y="40"/>
                    <a:pt x="21" y="41"/>
                    <a:pt x="20" y="33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8" y="30"/>
                    <a:pt x="27" y="33"/>
                    <a:pt x="30" y="30"/>
                  </a:cubicBezTo>
                  <a:cubicBezTo>
                    <a:pt x="29" y="29"/>
                    <a:pt x="26" y="28"/>
                    <a:pt x="29" y="2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99" name="Freeform 106"/>
            <p:cNvSpPr>
              <a:spLocks/>
            </p:cNvSpPr>
            <p:nvPr/>
          </p:nvSpPr>
          <p:spPr bwMode="auto">
            <a:xfrm>
              <a:off x="1736725" y="1014412"/>
              <a:ext cx="146050" cy="74613"/>
            </a:xfrm>
            <a:custGeom>
              <a:avLst/>
              <a:gdLst>
                <a:gd name="T0" fmla="*/ 38 w 39"/>
                <a:gd name="T1" fmla="*/ 3 h 20"/>
                <a:gd name="T2" fmla="*/ 38 w 39"/>
                <a:gd name="T3" fmla="*/ 7 h 20"/>
                <a:gd name="T4" fmla="*/ 36 w 39"/>
                <a:gd name="T5" fmla="*/ 7 h 20"/>
                <a:gd name="T6" fmla="*/ 36 w 39"/>
                <a:gd name="T7" fmla="*/ 11 h 20"/>
                <a:gd name="T8" fmla="*/ 31 w 39"/>
                <a:gd name="T9" fmla="*/ 14 h 20"/>
                <a:gd name="T10" fmla="*/ 27 w 39"/>
                <a:gd name="T11" fmla="*/ 10 h 20"/>
                <a:gd name="T12" fmla="*/ 23 w 39"/>
                <a:gd name="T13" fmla="*/ 13 h 20"/>
                <a:gd name="T14" fmla="*/ 17 w 39"/>
                <a:gd name="T15" fmla="*/ 18 h 20"/>
                <a:gd name="T16" fmla="*/ 2 w 39"/>
                <a:gd name="T17" fmla="*/ 18 h 20"/>
                <a:gd name="T18" fmla="*/ 0 w 39"/>
                <a:gd name="T19" fmla="*/ 13 h 20"/>
                <a:gd name="T20" fmla="*/ 6 w 39"/>
                <a:gd name="T21" fmla="*/ 14 h 20"/>
                <a:gd name="T22" fmla="*/ 12 w 39"/>
                <a:gd name="T23" fmla="*/ 10 h 20"/>
                <a:gd name="T24" fmla="*/ 14 w 39"/>
                <a:gd name="T25" fmla="*/ 7 h 20"/>
                <a:gd name="T26" fmla="*/ 19 w 39"/>
                <a:gd name="T27" fmla="*/ 6 h 20"/>
                <a:gd name="T28" fmla="*/ 20 w 39"/>
                <a:gd name="T29" fmla="*/ 6 h 20"/>
                <a:gd name="T30" fmla="*/ 23 w 39"/>
                <a:gd name="T31" fmla="*/ 3 h 20"/>
                <a:gd name="T32" fmla="*/ 28 w 39"/>
                <a:gd name="T33" fmla="*/ 3 h 20"/>
                <a:gd name="T34" fmla="*/ 38 w 39"/>
                <a:gd name="T3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8" y="3"/>
                  </a:moveTo>
                  <a:cubicBezTo>
                    <a:pt x="38" y="3"/>
                    <a:pt x="39" y="6"/>
                    <a:pt x="38" y="7"/>
                  </a:cubicBezTo>
                  <a:cubicBezTo>
                    <a:pt x="38" y="7"/>
                    <a:pt x="36" y="6"/>
                    <a:pt x="36" y="7"/>
                  </a:cubicBezTo>
                  <a:cubicBezTo>
                    <a:pt x="35" y="7"/>
                    <a:pt x="37" y="11"/>
                    <a:pt x="36" y="11"/>
                  </a:cubicBezTo>
                  <a:cubicBezTo>
                    <a:pt x="34" y="11"/>
                    <a:pt x="32" y="9"/>
                    <a:pt x="31" y="14"/>
                  </a:cubicBezTo>
                  <a:cubicBezTo>
                    <a:pt x="29" y="14"/>
                    <a:pt x="30" y="9"/>
                    <a:pt x="27" y="10"/>
                  </a:cubicBezTo>
                  <a:cubicBezTo>
                    <a:pt x="24" y="9"/>
                    <a:pt x="25" y="12"/>
                    <a:pt x="23" y="13"/>
                  </a:cubicBezTo>
                  <a:cubicBezTo>
                    <a:pt x="21" y="15"/>
                    <a:pt x="17" y="14"/>
                    <a:pt x="17" y="18"/>
                  </a:cubicBezTo>
                  <a:cubicBezTo>
                    <a:pt x="11" y="20"/>
                    <a:pt x="8" y="19"/>
                    <a:pt x="2" y="18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ubicBezTo>
                    <a:pt x="9" y="14"/>
                    <a:pt x="9" y="10"/>
                    <a:pt x="12" y="10"/>
                  </a:cubicBezTo>
                  <a:cubicBezTo>
                    <a:pt x="12" y="10"/>
                    <a:pt x="14" y="6"/>
                    <a:pt x="14" y="7"/>
                  </a:cubicBezTo>
                  <a:cubicBezTo>
                    <a:pt x="17" y="10"/>
                    <a:pt x="15" y="6"/>
                    <a:pt x="19" y="6"/>
                  </a:cubicBezTo>
                  <a:cubicBezTo>
                    <a:pt x="19" y="5"/>
                    <a:pt x="20" y="6"/>
                    <a:pt x="20" y="6"/>
                  </a:cubicBezTo>
                  <a:cubicBezTo>
                    <a:pt x="21" y="5"/>
                    <a:pt x="23" y="3"/>
                    <a:pt x="23" y="3"/>
                  </a:cubicBezTo>
                  <a:cubicBezTo>
                    <a:pt x="25" y="2"/>
                    <a:pt x="27" y="3"/>
                    <a:pt x="28" y="3"/>
                  </a:cubicBezTo>
                  <a:cubicBezTo>
                    <a:pt x="30" y="2"/>
                    <a:pt x="35" y="0"/>
                    <a:pt x="38" y="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0" name="Freeform 107"/>
            <p:cNvSpPr>
              <a:spLocks/>
            </p:cNvSpPr>
            <p:nvPr/>
          </p:nvSpPr>
          <p:spPr bwMode="auto">
            <a:xfrm>
              <a:off x="2135187" y="1042987"/>
              <a:ext cx="146050" cy="76200"/>
            </a:xfrm>
            <a:custGeom>
              <a:avLst/>
              <a:gdLst>
                <a:gd name="T0" fmla="*/ 35 w 39"/>
                <a:gd name="T1" fmla="*/ 2 h 20"/>
                <a:gd name="T2" fmla="*/ 39 w 39"/>
                <a:gd name="T3" fmla="*/ 14 h 20"/>
                <a:gd name="T4" fmla="*/ 36 w 39"/>
                <a:gd name="T5" fmla="*/ 13 h 20"/>
                <a:gd name="T6" fmla="*/ 36 w 39"/>
                <a:gd name="T7" fmla="*/ 17 h 20"/>
                <a:gd name="T8" fmla="*/ 31 w 39"/>
                <a:gd name="T9" fmla="*/ 19 h 20"/>
                <a:gd name="T10" fmla="*/ 29 w 39"/>
                <a:gd name="T11" fmla="*/ 20 h 20"/>
                <a:gd name="T12" fmla="*/ 25 w 39"/>
                <a:gd name="T13" fmla="*/ 20 h 20"/>
                <a:gd name="T14" fmla="*/ 25 w 39"/>
                <a:gd name="T15" fmla="*/ 14 h 20"/>
                <a:gd name="T16" fmla="*/ 11 w 39"/>
                <a:gd name="T17" fmla="*/ 13 h 20"/>
                <a:gd name="T18" fmla="*/ 0 w 39"/>
                <a:gd name="T19" fmla="*/ 6 h 20"/>
                <a:gd name="T20" fmla="*/ 1 w 39"/>
                <a:gd name="T21" fmla="*/ 3 h 20"/>
                <a:gd name="T22" fmla="*/ 4 w 39"/>
                <a:gd name="T23" fmla="*/ 5 h 20"/>
                <a:gd name="T24" fmla="*/ 11 w 39"/>
                <a:gd name="T25" fmla="*/ 7 h 20"/>
                <a:gd name="T26" fmla="*/ 14 w 39"/>
                <a:gd name="T27" fmla="*/ 7 h 20"/>
                <a:gd name="T28" fmla="*/ 15 w 39"/>
                <a:gd name="T29" fmla="*/ 10 h 20"/>
                <a:gd name="T30" fmla="*/ 16 w 39"/>
                <a:gd name="T31" fmla="*/ 5 h 20"/>
                <a:gd name="T32" fmla="*/ 19 w 39"/>
                <a:gd name="T33" fmla="*/ 7 h 20"/>
                <a:gd name="T34" fmla="*/ 35 w 39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20">
                  <a:moveTo>
                    <a:pt x="35" y="2"/>
                  </a:moveTo>
                  <a:cubicBezTo>
                    <a:pt x="33" y="9"/>
                    <a:pt x="39" y="9"/>
                    <a:pt x="39" y="14"/>
                  </a:cubicBezTo>
                  <a:cubicBezTo>
                    <a:pt x="38" y="15"/>
                    <a:pt x="37" y="12"/>
                    <a:pt x="36" y="13"/>
                  </a:cubicBezTo>
                  <a:cubicBezTo>
                    <a:pt x="35" y="14"/>
                    <a:pt x="37" y="17"/>
                    <a:pt x="36" y="17"/>
                  </a:cubicBezTo>
                  <a:cubicBezTo>
                    <a:pt x="35" y="18"/>
                    <a:pt x="32" y="18"/>
                    <a:pt x="31" y="19"/>
                  </a:cubicBezTo>
                  <a:cubicBezTo>
                    <a:pt x="30" y="19"/>
                    <a:pt x="30" y="20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3" y="18"/>
                    <a:pt x="23" y="16"/>
                    <a:pt x="25" y="14"/>
                  </a:cubicBezTo>
                  <a:cubicBezTo>
                    <a:pt x="20" y="17"/>
                    <a:pt x="17" y="13"/>
                    <a:pt x="11" y="13"/>
                  </a:cubicBezTo>
                  <a:cubicBezTo>
                    <a:pt x="10" y="8"/>
                    <a:pt x="3" y="9"/>
                    <a:pt x="0" y="6"/>
                  </a:cubicBezTo>
                  <a:cubicBezTo>
                    <a:pt x="0" y="6"/>
                    <a:pt x="1" y="3"/>
                    <a:pt x="1" y="3"/>
                  </a:cubicBezTo>
                  <a:cubicBezTo>
                    <a:pt x="3" y="2"/>
                    <a:pt x="3" y="4"/>
                    <a:pt x="4" y="5"/>
                  </a:cubicBezTo>
                  <a:cubicBezTo>
                    <a:pt x="6" y="5"/>
                    <a:pt x="10" y="6"/>
                    <a:pt x="11" y="7"/>
                  </a:cubicBezTo>
                  <a:cubicBezTo>
                    <a:pt x="11" y="8"/>
                    <a:pt x="13" y="7"/>
                    <a:pt x="14" y="7"/>
                  </a:cubicBezTo>
                  <a:cubicBezTo>
                    <a:pt x="14" y="8"/>
                    <a:pt x="13" y="11"/>
                    <a:pt x="15" y="10"/>
                  </a:cubicBezTo>
                  <a:cubicBezTo>
                    <a:pt x="19" y="9"/>
                    <a:pt x="13" y="6"/>
                    <a:pt x="16" y="5"/>
                  </a:cubicBezTo>
                  <a:cubicBezTo>
                    <a:pt x="19" y="3"/>
                    <a:pt x="19" y="7"/>
                    <a:pt x="19" y="7"/>
                  </a:cubicBezTo>
                  <a:cubicBezTo>
                    <a:pt x="24" y="7"/>
                    <a:pt x="26" y="0"/>
                    <a:pt x="35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1" name="Freeform 108"/>
            <p:cNvSpPr>
              <a:spLocks/>
            </p:cNvSpPr>
            <p:nvPr/>
          </p:nvSpPr>
          <p:spPr bwMode="auto">
            <a:xfrm>
              <a:off x="1852612" y="1047750"/>
              <a:ext cx="258763" cy="96838"/>
            </a:xfrm>
            <a:custGeom>
              <a:avLst/>
              <a:gdLst>
                <a:gd name="T0" fmla="*/ 31 w 69"/>
                <a:gd name="T1" fmla="*/ 9 h 26"/>
                <a:gd name="T2" fmla="*/ 45 w 69"/>
                <a:gd name="T3" fmla="*/ 15 h 26"/>
                <a:gd name="T4" fmla="*/ 45 w 69"/>
                <a:gd name="T5" fmla="*/ 8 h 26"/>
                <a:gd name="T6" fmla="*/ 41 w 69"/>
                <a:gd name="T7" fmla="*/ 2 h 26"/>
                <a:gd name="T8" fmla="*/ 51 w 69"/>
                <a:gd name="T9" fmla="*/ 1 h 26"/>
                <a:gd name="T10" fmla="*/ 54 w 69"/>
                <a:gd name="T11" fmla="*/ 4 h 26"/>
                <a:gd name="T12" fmla="*/ 54 w 69"/>
                <a:gd name="T13" fmla="*/ 6 h 26"/>
                <a:gd name="T14" fmla="*/ 59 w 69"/>
                <a:gd name="T15" fmla="*/ 11 h 26"/>
                <a:gd name="T16" fmla="*/ 63 w 69"/>
                <a:gd name="T17" fmla="*/ 8 h 26"/>
                <a:gd name="T18" fmla="*/ 68 w 69"/>
                <a:gd name="T19" fmla="*/ 11 h 26"/>
                <a:gd name="T20" fmla="*/ 69 w 69"/>
                <a:gd name="T21" fmla="*/ 13 h 26"/>
                <a:gd name="T22" fmla="*/ 68 w 69"/>
                <a:gd name="T23" fmla="*/ 19 h 26"/>
                <a:gd name="T24" fmla="*/ 59 w 69"/>
                <a:gd name="T25" fmla="*/ 20 h 26"/>
                <a:gd name="T26" fmla="*/ 54 w 69"/>
                <a:gd name="T27" fmla="*/ 19 h 26"/>
                <a:gd name="T28" fmla="*/ 41 w 69"/>
                <a:gd name="T29" fmla="*/ 22 h 26"/>
                <a:gd name="T30" fmla="*/ 38 w 69"/>
                <a:gd name="T31" fmla="*/ 22 h 26"/>
                <a:gd name="T32" fmla="*/ 34 w 69"/>
                <a:gd name="T33" fmla="*/ 23 h 26"/>
                <a:gd name="T34" fmla="*/ 20 w 69"/>
                <a:gd name="T35" fmla="*/ 26 h 26"/>
                <a:gd name="T36" fmla="*/ 33 w 69"/>
                <a:gd name="T37" fmla="*/ 22 h 26"/>
                <a:gd name="T38" fmla="*/ 26 w 69"/>
                <a:gd name="T39" fmla="*/ 19 h 26"/>
                <a:gd name="T40" fmla="*/ 20 w 69"/>
                <a:gd name="T41" fmla="*/ 16 h 26"/>
                <a:gd name="T42" fmla="*/ 14 w 69"/>
                <a:gd name="T43" fmla="*/ 19 h 26"/>
                <a:gd name="T44" fmla="*/ 10 w 69"/>
                <a:gd name="T45" fmla="*/ 18 h 26"/>
                <a:gd name="T46" fmla="*/ 0 w 69"/>
                <a:gd name="T47" fmla="*/ 16 h 26"/>
                <a:gd name="T48" fmla="*/ 3 w 69"/>
                <a:gd name="T49" fmla="*/ 13 h 26"/>
                <a:gd name="T50" fmla="*/ 5 w 69"/>
                <a:gd name="T51" fmla="*/ 9 h 26"/>
                <a:gd name="T52" fmla="*/ 10 w 69"/>
                <a:gd name="T53" fmla="*/ 8 h 26"/>
                <a:gd name="T54" fmla="*/ 9 w 69"/>
                <a:gd name="T55" fmla="*/ 5 h 26"/>
                <a:gd name="T56" fmla="*/ 12 w 69"/>
                <a:gd name="T57" fmla="*/ 5 h 26"/>
                <a:gd name="T58" fmla="*/ 16 w 69"/>
                <a:gd name="T59" fmla="*/ 4 h 26"/>
                <a:gd name="T60" fmla="*/ 23 w 69"/>
                <a:gd name="T61" fmla="*/ 5 h 26"/>
                <a:gd name="T62" fmla="*/ 24 w 69"/>
                <a:gd name="T63" fmla="*/ 8 h 26"/>
                <a:gd name="T64" fmla="*/ 27 w 69"/>
                <a:gd name="T65" fmla="*/ 8 h 26"/>
                <a:gd name="T66" fmla="*/ 27 w 69"/>
                <a:gd name="T67" fmla="*/ 12 h 26"/>
                <a:gd name="T68" fmla="*/ 31 w 69"/>
                <a:gd name="T6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26">
                  <a:moveTo>
                    <a:pt x="31" y="9"/>
                  </a:moveTo>
                  <a:cubicBezTo>
                    <a:pt x="30" y="14"/>
                    <a:pt x="43" y="12"/>
                    <a:pt x="45" y="15"/>
                  </a:cubicBezTo>
                  <a:cubicBezTo>
                    <a:pt x="48" y="9"/>
                    <a:pt x="36" y="8"/>
                    <a:pt x="45" y="8"/>
                  </a:cubicBezTo>
                  <a:cubicBezTo>
                    <a:pt x="47" y="2"/>
                    <a:pt x="39" y="7"/>
                    <a:pt x="41" y="2"/>
                  </a:cubicBezTo>
                  <a:cubicBezTo>
                    <a:pt x="45" y="3"/>
                    <a:pt x="46" y="0"/>
                    <a:pt x="51" y="1"/>
                  </a:cubicBezTo>
                  <a:cubicBezTo>
                    <a:pt x="50" y="4"/>
                    <a:pt x="53" y="3"/>
                    <a:pt x="54" y="4"/>
                  </a:cubicBezTo>
                  <a:cubicBezTo>
                    <a:pt x="54" y="4"/>
                    <a:pt x="53" y="6"/>
                    <a:pt x="54" y="6"/>
                  </a:cubicBezTo>
                  <a:cubicBezTo>
                    <a:pt x="55" y="7"/>
                    <a:pt x="57" y="8"/>
                    <a:pt x="59" y="11"/>
                  </a:cubicBezTo>
                  <a:cubicBezTo>
                    <a:pt x="61" y="10"/>
                    <a:pt x="61" y="7"/>
                    <a:pt x="63" y="8"/>
                  </a:cubicBezTo>
                  <a:cubicBezTo>
                    <a:pt x="66" y="8"/>
                    <a:pt x="67" y="9"/>
                    <a:pt x="68" y="11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7" y="15"/>
                    <a:pt x="69" y="14"/>
                    <a:pt x="68" y="19"/>
                  </a:cubicBezTo>
                  <a:cubicBezTo>
                    <a:pt x="65" y="16"/>
                    <a:pt x="62" y="20"/>
                    <a:pt x="59" y="20"/>
                  </a:cubicBezTo>
                  <a:cubicBezTo>
                    <a:pt x="57" y="21"/>
                    <a:pt x="56" y="19"/>
                    <a:pt x="54" y="19"/>
                  </a:cubicBezTo>
                  <a:cubicBezTo>
                    <a:pt x="50" y="19"/>
                    <a:pt x="44" y="21"/>
                    <a:pt x="41" y="22"/>
                  </a:cubicBezTo>
                  <a:cubicBezTo>
                    <a:pt x="40" y="22"/>
                    <a:pt x="38" y="21"/>
                    <a:pt x="38" y="22"/>
                  </a:cubicBezTo>
                  <a:cubicBezTo>
                    <a:pt x="37" y="23"/>
                    <a:pt x="36" y="22"/>
                    <a:pt x="34" y="23"/>
                  </a:cubicBezTo>
                  <a:cubicBezTo>
                    <a:pt x="32" y="24"/>
                    <a:pt x="25" y="26"/>
                    <a:pt x="20" y="26"/>
                  </a:cubicBezTo>
                  <a:cubicBezTo>
                    <a:pt x="21" y="21"/>
                    <a:pt x="27" y="22"/>
                    <a:pt x="33" y="22"/>
                  </a:cubicBezTo>
                  <a:cubicBezTo>
                    <a:pt x="33" y="16"/>
                    <a:pt x="28" y="20"/>
                    <a:pt x="26" y="19"/>
                  </a:cubicBezTo>
                  <a:cubicBezTo>
                    <a:pt x="23" y="18"/>
                    <a:pt x="22" y="18"/>
                    <a:pt x="20" y="16"/>
                  </a:cubicBezTo>
                  <a:cubicBezTo>
                    <a:pt x="17" y="15"/>
                    <a:pt x="17" y="19"/>
                    <a:pt x="14" y="19"/>
                  </a:cubicBezTo>
                  <a:cubicBezTo>
                    <a:pt x="12" y="19"/>
                    <a:pt x="12" y="18"/>
                    <a:pt x="10" y="18"/>
                  </a:cubicBezTo>
                  <a:cubicBezTo>
                    <a:pt x="7" y="17"/>
                    <a:pt x="3" y="19"/>
                    <a:pt x="0" y="16"/>
                  </a:cubicBezTo>
                  <a:cubicBezTo>
                    <a:pt x="0" y="14"/>
                    <a:pt x="2" y="14"/>
                    <a:pt x="3" y="13"/>
                  </a:cubicBezTo>
                  <a:cubicBezTo>
                    <a:pt x="3" y="13"/>
                    <a:pt x="4" y="9"/>
                    <a:pt x="5" y="9"/>
                  </a:cubicBezTo>
                  <a:cubicBezTo>
                    <a:pt x="6" y="8"/>
                    <a:pt x="9" y="9"/>
                    <a:pt x="10" y="8"/>
                  </a:cubicBezTo>
                  <a:cubicBezTo>
                    <a:pt x="11" y="7"/>
                    <a:pt x="5" y="6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7" y="4"/>
                    <a:pt x="22" y="4"/>
                    <a:pt x="23" y="5"/>
                  </a:cubicBezTo>
                  <a:cubicBezTo>
                    <a:pt x="24" y="6"/>
                    <a:pt x="23" y="7"/>
                    <a:pt x="24" y="8"/>
                  </a:cubicBezTo>
                  <a:cubicBezTo>
                    <a:pt x="25" y="8"/>
                    <a:pt x="27" y="7"/>
                    <a:pt x="27" y="8"/>
                  </a:cubicBezTo>
                  <a:cubicBezTo>
                    <a:pt x="28" y="9"/>
                    <a:pt x="24" y="13"/>
                    <a:pt x="27" y="12"/>
                  </a:cubicBezTo>
                  <a:cubicBezTo>
                    <a:pt x="28" y="12"/>
                    <a:pt x="29" y="8"/>
                    <a:pt x="31" y="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2" name="Freeform 109"/>
            <p:cNvSpPr>
              <a:spLocks/>
            </p:cNvSpPr>
            <p:nvPr/>
          </p:nvSpPr>
          <p:spPr bwMode="auto">
            <a:xfrm>
              <a:off x="1676400" y="1144587"/>
              <a:ext cx="206375" cy="139700"/>
            </a:xfrm>
            <a:custGeom>
              <a:avLst/>
              <a:gdLst>
                <a:gd name="T0" fmla="*/ 7 w 55"/>
                <a:gd name="T1" fmla="*/ 1 h 37"/>
                <a:gd name="T2" fmla="*/ 30 w 55"/>
                <a:gd name="T3" fmla="*/ 3 h 37"/>
                <a:gd name="T4" fmla="*/ 33 w 55"/>
                <a:gd name="T5" fmla="*/ 3 h 37"/>
                <a:gd name="T6" fmla="*/ 39 w 55"/>
                <a:gd name="T7" fmla="*/ 4 h 37"/>
                <a:gd name="T8" fmla="*/ 44 w 55"/>
                <a:gd name="T9" fmla="*/ 4 h 37"/>
                <a:gd name="T10" fmla="*/ 46 w 55"/>
                <a:gd name="T11" fmla="*/ 6 h 37"/>
                <a:gd name="T12" fmla="*/ 54 w 55"/>
                <a:gd name="T13" fmla="*/ 11 h 37"/>
                <a:gd name="T14" fmla="*/ 42 w 55"/>
                <a:gd name="T15" fmla="*/ 14 h 37"/>
                <a:gd name="T16" fmla="*/ 40 w 55"/>
                <a:gd name="T17" fmla="*/ 17 h 37"/>
                <a:gd name="T18" fmla="*/ 37 w 55"/>
                <a:gd name="T19" fmla="*/ 15 h 37"/>
                <a:gd name="T20" fmla="*/ 36 w 55"/>
                <a:gd name="T21" fmla="*/ 17 h 37"/>
                <a:gd name="T22" fmla="*/ 37 w 55"/>
                <a:gd name="T23" fmla="*/ 18 h 37"/>
                <a:gd name="T24" fmla="*/ 35 w 55"/>
                <a:gd name="T25" fmla="*/ 20 h 37"/>
                <a:gd name="T26" fmla="*/ 35 w 55"/>
                <a:gd name="T27" fmla="*/ 22 h 37"/>
                <a:gd name="T28" fmla="*/ 32 w 55"/>
                <a:gd name="T29" fmla="*/ 22 h 37"/>
                <a:gd name="T30" fmla="*/ 29 w 55"/>
                <a:gd name="T31" fmla="*/ 25 h 37"/>
                <a:gd name="T32" fmla="*/ 29 w 55"/>
                <a:gd name="T33" fmla="*/ 31 h 37"/>
                <a:gd name="T34" fmla="*/ 12 w 55"/>
                <a:gd name="T35" fmla="*/ 35 h 37"/>
                <a:gd name="T36" fmla="*/ 0 w 55"/>
                <a:gd name="T37" fmla="*/ 27 h 37"/>
                <a:gd name="T38" fmla="*/ 4 w 55"/>
                <a:gd name="T39" fmla="*/ 24 h 37"/>
                <a:gd name="T40" fmla="*/ 5 w 55"/>
                <a:gd name="T41" fmla="*/ 21 h 37"/>
                <a:gd name="T42" fmla="*/ 4 w 55"/>
                <a:gd name="T43" fmla="*/ 15 h 37"/>
                <a:gd name="T44" fmla="*/ 7 w 55"/>
                <a:gd name="T45" fmla="*/ 14 h 37"/>
                <a:gd name="T46" fmla="*/ 9 w 55"/>
                <a:gd name="T47" fmla="*/ 8 h 37"/>
                <a:gd name="T48" fmla="*/ 7 w 55"/>
                <a:gd name="T4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37">
                  <a:moveTo>
                    <a:pt x="7" y="1"/>
                  </a:moveTo>
                  <a:cubicBezTo>
                    <a:pt x="15" y="2"/>
                    <a:pt x="24" y="0"/>
                    <a:pt x="30" y="3"/>
                  </a:cubicBezTo>
                  <a:cubicBezTo>
                    <a:pt x="31" y="3"/>
                    <a:pt x="33" y="2"/>
                    <a:pt x="33" y="3"/>
                  </a:cubicBezTo>
                  <a:cubicBezTo>
                    <a:pt x="35" y="4"/>
                    <a:pt x="37" y="3"/>
                    <a:pt x="39" y="4"/>
                  </a:cubicBezTo>
                  <a:cubicBezTo>
                    <a:pt x="41" y="7"/>
                    <a:pt x="39" y="3"/>
                    <a:pt x="44" y="4"/>
                  </a:cubicBezTo>
                  <a:cubicBezTo>
                    <a:pt x="45" y="4"/>
                    <a:pt x="45" y="6"/>
                    <a:pt x="46" y="6"/>
                  </a:cubicBezTo>
                  <a:cubicBezTo>
                    <a:pt x="47" y="6"/>
                    <a:pt x="55" y="8"/>
                    <a:pt x="54" y="11"/>
                  </a:cubicBezTo>
                  <a:cubicBezTo>
                    <a:pt x="50" y="12"/>
                    <a:pt x="45" y="13"/>
                    <a:pt x="42" y="14"/>
                  </a:cubicBezTo>
                  <a:cubicBezTo>
                    <a:pt x="40" y="15"/>
                    <a:pt x="41" y="16"/>
                    <a:pt x="40" y="17"/>
                  </a:cubicBezTo>
                  <a:cubicBezTo>
                    <a:pt x="40" y="17"/>
                    <a:pt x="38" y="15"/>
                    <a:pt x="37" y="15"/>
                  </a:cubicBezTo>
                  <a:cubicBezTo>
                    <a:pt x="38" y="15"/>
                    <a:pt x="36" y="18"/>
                    <a:pt x="36" y="17"/>
                  </a:cubicBezTo>
                  <a:cubicBezTo>
                    <a:pt x="36" y="18"/>
                    <a:pt x="37" y="19"/>
                    <a:pt x="37" y="18"/>
                  </a:cubicBezTo>
                  <a:cubicBezTo>
                    <a:pt x="37" y="20"/>
                    <a:pt x="35" y="19"/>
                    <a:pt x="35" y="20"/>
                  </a:cubicBezTo>
                  <a:cubicBezTo>
                    <a:pt x="34" y="20"/>
                    <a:pt x="35" y="22"/>
                    <a:pt x="35" y="22"/>
                  </a:cubicBezTo>
                  <a:cubicBezTo>
                    <a:pt x="34" y="23"/>
                    <a:pt x="32" y="22"/>
                    <a:pt x="32" y="22"/>
                  </a:cubicBezTo>
                  <a:cubicBezTo>
                    <a:pt x="31" y="23"/>
                    <a:pt x="31" y="25"/>
                    <a:pt x="29" y="2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2" y="31"/>
                    <a:pt x="23" y="37"/>
                    <a:pt x="12" y="35"/>
                  </a:cubicBezTo>
                  <a:cubicBezTo>
                    <a:pt x="14" y="27"/>
                    <a:pt x="5" y="29"/>
                    <a:pt x="0" y="27"/>
                  </a:cubicBezTo>
                  <a:cubicBezTo>
                    <a:pt x="0" y="25"/>
                    <a:pt x="3" y="25"/>
                    <a:pt x="4" y="24"/>
                  </a:cubicBezTo>
                  <a:cubicBezTo>
                    <a:pt x="4" y="24"/>
                    <a:pt x="1" y="20"/>
                    <a:pt x="5" y="21"/>
                  </a:cubicBezTo>
                  <a:cubicBezTo>
                    <a:pt x="5" y="19"/>
                    <a:pt x="3" y="18"/>
                    <a:pt x="4" y="15"/>
                  </a:cubicBezTo>
                  <a:cubicBezTo>
                    <a:pt x="6" y="17"/>
                    <a:pt x="6" y="16"/>
                    <a:pt x="7" y="14"/>
                  </a:cubicBezTo>
                  <a:cubicBezTo>
                    <a:pt x="7" y="12"/>
                    <a:pt x="9" y="12"/>
                    <a:pt x="9" y="8"/>
                  </a:cubicBezTo>
                  <a:cubicBezTo>
                    <a:pt x="10" y="4"/>
                    <a:pt x="5" y="7"/>
                    <a:pt x="7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3" name="Freeform 110"/>
            <p:cNvSpPr>
              <a:spLocks/>
            </p:cNvSpPr>
            <p:nvPr/>
          </p:nvSpPr>
          <p:spPr bwMode="auto">
            <a:xfrm>
              <a:off x="2089150" y="1174750"/>
              <a:ext cx="46038" cy="33338"/>
            </a:xfrm>
            <a:custGeom>
              <a:avLst/>
              <a:gdLst>
                <a:gd name="T0" fmla="*/ 2 w 12"/>
                <a:gd name="T1" fmla="*/ 0 h 9"/>
                <a:gd name="T2" fmla="*/ 10 w 12"/>
                <a:gd name="T3" fmla="*/ 0 h 9"/>
                <a:gd name="T4" fmla="*/ 12 w 12"/>
                <a:gd name="T5" fmla="*/ 6 h 9"/>
                <a:gd name="T6" fmla="*/ 9 w 12"/>
                <a:gd name="T7" fmla="*/ 9 h 9"/>
                <a:gd name="T8" fmla="*/ 0 w 12"/>
                <a:gd name="T9" fmla="*/ 5 h 9"/>
                <a:gd name="T10" fmla="*/ 2 w 12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2" y="3"/>
                    <a:pt x="12" y="6"/>
                  </a:cubicBezTo>
                  <a:cubicBezTo>
                    <a:pt x="9" y="5"/>
                    <a:pt x="9" y="7"/>
                    <a:pt x="9" y="9"/>
                  </a:cubicBezTo>
                  <a:cubicBezTo>
                    <a:pt x="7" y="7"/>
                    <a:pt x="5" y="4"/>
                    <a:pt x="0" y="5"/>
                  </a:cubicBezTo>
                  <a:cubicBezTo>
                    <a:pt x="1" y="3"/>
                    <a:pt x="2" y="2"/>
                    <a:pt x="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" name="Freeform 111"/>
            <p:cNvSpPr>
              <a:spLocks/>
            </p:cNvSpPr>
            <p:nvPr/>
          </p:nvSpPr>
          <p:spPr bwMode="auto">
            <a:xfrm>
              <a:off x="2317750" y="1160462"/>
              <a:ext cx="106363" cy="74613"/>
            </a:xfrm>
            <a:custGeom>
              <a:avLst/>
              <a:gdLst>
                <a:gd name="T0" fmla="*/ 25 w 28"/>
                <a:gd name="T1" fmla="*/ 2 h 20"/>
                <a:gd name="T2" fmla="*/ 26 w 28"/>
                <a:gd name="T3" fmla="*/ 9 h 20"/>
                <a:gd name="T4" fmla="*/ 24 w 28"/>
                <a:gd name="T5" fmla="*/ 11 h 20"/>
                <a:gd name="T6" fmla="*/ 17 w 28"/>
                <a:gd name="T7" fmla="*/ 13 h 20"/>
                <a:gd name="T8" fmla="*/ 5 w 28"/>
                <a:gd name="T9" fmla="*/ 20 h 20"/>
                <a:gd name="T10" fmla="*/ 4 w 28"/>
                <a:gd name="T11" fmla="*/ 14 h 20"/>
                <a:gd name="T12" fmla="*/ 1 w 28"/>
                <a:gd name="T13" fmla="*/ 11 h 20"/>
                <a:gd name="T14" fmla="*/ 1 w 28"/>
                <a:gd name="T15" fmla="*/ 4 h 20"/>
                <a:gd name="T16" fmla="*/ 4 w 28"/>
                <a:gd name="T17" fmla="*/ 2 h 20"/>
                <a:gd name="T18" fmla="*/ 8 w 28"/>
                <a:gd name="T19" fmla="*/ 0 h 20"/>
                <a:gd name="T20" fmla="*/ 19 w 28"/>
                <a:gd name="T21" fmla="*/ 3 h 20"/>
                <a:gd name="T22" fmla="*/ 25 w 28"/>
                <a:gd name="T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0">
                  <a:moveTo>
                    <a:pt x="25" y="2"/>
                  </a:moveTo>
                  <a:cubicBezTo>
                    <a:pt x="28" y="1"/>
                    <a:pt x="26" y="7"/>
                    <a:pt x="26" y="9"/>
                  </a:cubicBezTo>
                  <a:cubicBezTo>
                    <a:pt x="24" y="8"/>
                    <a:pt x="24" y="10"/>
                    <a:pt x="24" y="11"/>
                  </a:cubicBezTo>
                  <a:cubicBezTo>
                    <a:pt x="19" y="9"/>
                    <a:pt x="18" y="17"/>
                    <a:pt x="17" y="13"/>
                  </a:cubicBezTo>
                  <a:cubicBezTo>
                    <a:pt x="13" y="16"/>
                    <a:pt x="11" y="19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2" y="7"/>
                    <a:pt x="1" y="4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6" y="2"/>
                    <a:pt x="8" y="2"/>
                    <a:pt x="8" y="0"/>
                  </a:cubicBezTo>
                  <a:cubicBezTo>
                    <a:pt x="10" y="3"/>
                    <a:pt x="17" y="0"/>
                    <a:pt x="19" y="3"/>
                  </a:cubicBezTo>
                  <a:cubicBezTo>
                    <a:pt x="22" y="3"/>
                    <a:pt x="25" y="4"/>
                    <a:pt x="25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5" name="Freeform 112"/>
            <p:cNvSpPr>
              <a:spLocks/>
            </p:cNvSpPr>
            <p:nvPr/>
          </p:nvSpPr>
          <p:spPr bwMode="auto">
            <a:xfrm>
              <a:off x="3852862" y="1449387"/>
              <a:ext cx="223838" cy="107950"/>
            </a:xfrm>
            <a:custGeom>
              <a:avLst/>
              <a:gdLst>
                <a:gd name="T0" fmla="*/ 44 w 60"/>
                <a:gd name="T1" fmla="*/ 0 h 29"/>
                <a:gd name="T2" fmla="*/ 49 w 60"/>
                <a:gd name="T3" fmla="*/ 3 h 29"/>
                <a:gd name="T4" fmla="*/ 54 w 60"/>
                <a:gd name="T5" fmla="*/ 5 h 29"/>
                <a:gd name="T6" fmla="*/ 52 w 60"/>
                <a:gd name="T7" fmla="*/ 7 h 29"/>
                <a:gd name="T8" fmla="*/ 59 w 60"/>
                <a:gd name="T9" fmla="*/ 12 h 29"/>
                <a:gd name="T10" fmla="*/ 55 w 60"/>
                <a:gd name="T11" fmla="*/ 20 h 29"/>
                <a:gd name="T12" fmla="*/ 51 w 60"/>
                <a:gd name="T13" fmla="*/ 21 h 29"/>
                <a:gd name="T14" fmla="*/ 45 w 60"/>
                <a:gd name="T15" fmla="*/ 24 h 29"/>
                <a:gd name="T16" fmla="*/ 41 w 60"/>
                <a:gd name="T17" fmla="*/ 26 h 29"/>
                <a:gd name="T18" fmla="*/ 38 w 60"/>
                <a:gd name="T19" fmla="*/ 27 h 29"/>
                <a:gd name="T20" fmla="*/ 21 w 60"/>
                <a:gd name="T21" fmla="*/ 28 h 29"/>
                <a:gd name="T22" fmla="*/ 20 w 60"/>
                <a:gd name="T23" fmla="*/ 27 h 29"/>
                <a:gd name="T24" fmla="*/ 14 w 60"/>
                <a:gd name="T25" fmla="*/ 24 h 29"/>
                <a:gd name="T26" fmla="*/ 12 w 60"/>
                <a:gd name="T27" fmla="*/ 23 h 29"/>
                <a:gd name="T28" fmla="*/ 14 w 60"/>
                <a:gd name="T29" fmla="*/ 21 h 29"/>
                <a:gd name="T30" fmla="*/ 10 w 60"/>
                <a:gd name="T31" fmla="*/ 19 h 29"/>
                <a:gd name="T32" fmla="*/ 10 w 60"/>
                <a:gd name="T33" fmla="*/ 10 h 29"/>
                <a:gd name="T34" fmla="*/ 2 w 60"/>
                <a:gd name="T35" fmla="*/ 12 h 29"/>
                <a:gd name="T36" fmla="*/ 5 w 60"/>
                <a:gd name="T37" fmla="*/ 6 h 29"/>
                <a:gd name="T38" fmla="*/ 16 w 60"/>
                <a:gd name="T39" fmla="*/ 6 h 29"/>
                <a:gd name="T40" fmla="*/ 17 w 60"/>
                <a:gd name="T41" fmla="*/ 12 h 29"/>
                <a:gd name="T42" fmla="*/ 21 w 60"/>
                <a:gd name="T43" fmla="*/ 6 h 29"/>
                <a:gd name="T44" fmla="*/ 30 w 60"/>
                <a:gd name="T45" fmla="*/ 9 h 29"/>
                <a:gd name="T46" fmla="*/ 33 w 60"/>
                <a:gd name="T47" fmla="*/ 6 h 29"/>
                <a:gd name="T48" fmla="*/ 41 w 60"/>
                <a:gd name="T49" fmla="*/ 5 h 29"/>
                <a:gd name="T50" fmla="*/ 44 w 60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29">
                  <a:moveTo>
                    <a:pt x="44" y="0"/>
                  </a:moveTo>
                  <a:cubicBezTo>
                    <a:pt x="45" y="1"/>
                    <a:pt x="47" y="2"/>
                    <a:pt x="49" y="3"/>
                  </a:cubicBezTo>
                  <a:cubicBezTo>
                    <a:pt x="50" y="3"/>
                    <a:pt x="53" y="4"/>
                    <a:pt x="54" y="5"/>
                  </a:cubicBezTo>
                  <a:cubicBezTo>
                    <a:pt x="54" y="5"/>
                    <a:pt x="52" y="7"/>
                    <a:pt x="52" y="7"/>
                  </a:cubicBezTo>
                  <a:cubicBezTo>
                    <a:pt x="52" y="10"/>
                    <a:pt x="56" y="13"/>
                    <a:pt x="59" y="12"/>
                  </a:cubicBezTo>
                  <a:cubicBezTo>
                    <a:pt x="60" y="15"/>
                    <a:pt x="59" y="17"/>
                    <a:pt x="55" y="20"/>
                  </a:cubicBezTo>
                  <a:cubicBezTo>
                    <a:pt x="54" y="21"/>
                    <a:pt x="52" y="21"/>
                    <a:pt x="51" y="21"/>
                  </a:cubicBezTo>
                  <a:cubicBezTo>
                    <a:pt x="48" y="23"/>
                    <a:pt x="49" y="23"/>
                    <a:pt x="45" y="24"/>
                  </a:cubicBezTo>
                  <a:cubicBezTo>
                    <a:pt x="45" y="24"/>
                    <a:pt x="41" y="25"/>
                    <a:pt x="41" y="26"/>
                  </a:cubicBezTo>
                  <a:cubicBezTo>
                    <a:pt x="40" y="27"/>
                    <a:pt x="40" y="27"/>
                    <a:pt x="38" y="27"/>
                  </a:cubicBezTo>
                  <a:cubicBezTo>
                    <a:pt x="37" y="27"/>
                    <a:pt x="26" y="29"/>
                    <a:pt x="21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18" y="27"/>
                    <a:pt x="17" y="24"/>
                    <a:pt x="14" y="24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2" y="21"/>
                    <a:pt x="13" y="22"/>
                    <a:pt x="14" y="21"/>
                  </a:cubicBezTo>
                  <a:cubicBezTo>
                    <a:pt x="14" y="20"/>
                    <a:pt x="11" y="20"/>
                    <a:pt x="10" y="19"/>
                  </a:cubicBezTo>
                  <a:cubicBezTo>
                    <a:pt x="9" y="16"/>
                    <a:pt x="11" y="14"/>
                    <a:pt x="10" y="10"/>
                  </a:cubicBezTo>
                  <a:cubicBezTo>
                    <a:pt x="5" y="9"/>
                    <a:pt x="5" y="15"/>
                    <a:pt x="2" y="12"/>
                  </a:cubicBezTo>
                  <a:cubicBezTo>
                    <a:pt x="0" y="7"/>
                    <a:pt x="6" y="10"/>
                    <a:pt x="5" y="6"/>
                  </a:cubicBezTo>
                  <a:cubicBezTo>
                    <a:pt x="10" y="7"/>
                    <a:pt x="9" y="6"/>
                    <a:pt x="16" y="6"/>
                  </a:cubicBezTo>
                  <a:cubicBezTo>
                    <a:pt x="17" y="9"/>
                    <a:pt x="20" y="9"/>
                    <a:pt x="17" y="12"/>
                  </a:cubicBezTo>
                  <a:cubicBezTo>
                    <a:pt x="21" y="12"/>
                    <a:pt x="22" y="10"/>
                    <a:pt x="21" y="6"/>
                  </a:cubicBezTo>
                  <a:cubicBezTo>
                    <a:pt x="22" y="9"/>
                    <a:pt x="34" y="3"/>
                    <a:pt x="30" y="9"/>
                  </a:cubicBezTo>
                  <a:cubicBezTo>
                    <a:pt x="33" y="10"/>
                    <a:pt x="32" y="6"/>
                    <a:pt x="33" y="6"/>
                  </a:cubicBezTo>
                  <a:cubicBezTo>
                    <a:pt x="35" y="5"/>
                    <a:pt x="38" y="5"/>
                    <a:pt x="41" y="5"/>
                  </a:cubicBezTo>
                  <a:cubicBezTo>
                    <a:pt x="43" y="4"/>
                    <a:pt x="44" y="3"/>
                    <a:pt x="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6" name="Freeform 113"/>
            <p:cNvSpPr>
              <a:spLocks/>
            </p:cNvSpPr>
            <p:nvPr/>
          </p:nvSpPr>
          <p:spPr bwMode="auto">
            <a:xfrm>
              <a:off x="2501900" y="1474787"/>
              <a:ext cx="134938" cy="98425"/>
            </a:xfrm>
            <a:custGeom>
              <a:avLst/>
              <a:gdLst>
                <a:gd name="T0" fmla="*/ 10 w 36"/>
                <a:gd name="T1" fmla="*/ 0 h 26"/>
                <a:gd name="T2" fmla="*/ 18 w 36"/>
                <a:gd name="T3" fmla="*/ 9 h 26"/>
                <a:gd name="T4" fmla="*/ 21 w 36"/>
                <a:gd name="T5" fmla="*/ 7 h 26"/>
                <a:gd name="T6" fmla="*/ 25 w 36"/>
                <a:gd name="T7" fmla="*/ 12 h 26"/>
                <a:gd name="T8" fmla="*/ 31 w 36"/>
                <a:gd name="T9" fmla="*/ 19 h 26"/>
                <a:gd name="T10" fmla="*/ 36 w 36"/>
                <a:gd name="T11" fmla="*/ 20 h 26"/>
                <a:gd name="T12" fmla="*/ 18 w 36"/>
                <a:gd name="T13" fmla="*/ 21 h 26"/>
                <a:gd name="T14" fmla="*/ 11 w 36"/>
                <a:gd name="T15" fmla="*/ 26 h 26"/>
                <a:gd name="T16" fmla="*/ 0 w 36"/>
                <a:gd name="T17" fmla="*/ 21 h 26"/>
                <a:gd name="T18" fmla="*/ 3 w 36"/>
                <a:gd name="T19" fmla="*/ 20 h 26"/>
                <a:gd name="T20" fmla="*/ 4 w 36"/>
                <a:gd name="T21" fmla="*/ 17 h 26"/>
                <a:gd name="T22" fmla="*/ 4 w 36"/>
                <a:gd name="T23" fmla="*/ 5 h 26"/>
                <a:gd name="T24" fmla="*/ 10 w 36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6">
                  <a:moveTo>
                    <a:pt x="10" y="0"/>
                  </a:moveTo>
                  <a:cubicBezTo>
                    <a:pt x="12" y="4"/>
                    <a:pt x="19" y="2"/>
                    <a:pt x="18" y="9"/>
                  </a:cubicBezTo>
                  <a:cubicBezTo>
                    <a:pt x="19" y="10"/>
                    <a:pt x="21" y="7"/>
                    <a:pt x="21" y="7"/>
                  </a:cubicBezTo>
                  <a:cubicBezTo>
                    <a:pt x="23" y="8"/>
                    <a:pt x="22" y="11"/>
                    <a:pt x="25" y="12"/>
                  </a:cubicBezTo>
                  <a:cubicBezTo>
                    <a:pt x="27" y="12"/>
                    <a:pt x="29" y="17"/>
                    <a:pt x="31" y="19"/>
                  </a:cubicBezTo>
                  <a:cubicBezTo>
                    <a:pt x="35" y="17"/>
                    <a:pt x="34" y="17"/>
                    <a:pt x="36" y="20"/>
                  </a:cubicBezTo>
                  <a:cubicBezTo>
                    <a:pt x="33" y="23"/>
                    <a:pt x="24" y="21"/>
                    <a:pt x="18" y="21"/>
                  </a:cubicBezTo>
                  <a:cubicBezTo>
                    <a:pt x="16" y="23"/>
                    <a:pt x="12" y="23"/>
                    <a:pt x="11" y="26"/>
                  </a:cubicBezTo>
                  <a:cubicBezTo>
                    <a:pt x="8" y="24"/>
                    <a:pt x="6" y="20"/>
                    <a:pt x="0" y="21"/>
                  </a:cubicBezTo>
                  <a:cubicBezTo>
                    <a:pt x="0" y="20"/>
                    <a:pt x="2" y="20"/>
                    <a:pt x="3" y="20"/>
                  </a:cubicBezTo>
                  <a:cubicBezTo>
                    <a:pt x="1" y="18"/>
                    <a:pt x="1" y="17"/>
                    <a:pt x="4" y="17"/>
                  </a:cubicBezTo>
                  <a:cubicBezTo>
                    <a:pt x="1" y="12"/>
                    <a:pt x="4" y="10"/>
                    <a:pt x="4" y="5"/>
                  </a:cubicBezTo>
                  <a:cubicBezTo>
                    <a:pt x="7" y="4"/>
                    <a:pt x="10" y="4"/>
                    <a:pt x="1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7" name="Freeform 114"/>
            <p:cNvSpPr>
              <a:spLocks/>
            </p:cNvSpPr>
            <p:nvPr/>
          </p:nvSpPr>
          <p:spPr bwMode="auto">
            <a:xfrm>
              <a:off x="6416675" y="3027363"/>
              <a:ext cx="225425" cy="239713"/>
            </a:xfrm>
            <a:custGeom>
              <a:avLst/>
              <a:gdLst>
                <a:gd name="T0" fmla="*/ 5 w 60"/>
                <a:gd name="T1" fmla="*/ 9 h 64"/>
                <a:gd name="T2" fmla="*/ 2 w 60"/>
                <a:gd name="T3" fmla="*/ 7 h 64"/>
                <a:gd name="T4" fmla="*/ 0 w 60"/>
                <a:gd name="T5" fmla="*/ 3 h 64"/>
                <a:gd name="T6" fmla="*/ 11 w 60"/>
                <a:gd name="T7" fmla="*/ 2 h 64"/>
                <a:gd name="T8" fmla="*/ 16 w 60"/>
                <a:gd name="T9" fmla="*/ 4 h 64"/>
                <a:gd name="T10" fmla="*/ 16 w 60"/>
                <a:gd name="T11" fmla="*/ 7 h 64"/>
                <a:gd name="T12" fmla="*/ 19 w 60"/>
                <a:gd name="T13" fmla="*/ 10 h 64"/>
                <a:gd name="T14" fmla="*/ 25 w 60"/>
                <a:gd name="T15" fmla="*/ 13 h 64"/>
                <a:gd name="T16" fmla="*/ 35 w 60"/>
                <a:gd name="T17" fmla="*/ 21 h 64"/>
                <a:gd name="T18" fmla="*/ 37 w 60"/>
                <a:gd name="T19" fmla="*/ 25 h 64"/>
                <a:gd name="T20" fmla="*/ 42 w 60"/>
                <a:gd name="T21" fmla="*/ 27 h 64"/>
                <a:gd name="T22" fmla="*/ 44 w 60"/>
                <a:gd name="T23" fmla="*/ 30 h 64"/>
                <a:gd name="T24" fmla="*/ 44 w 60"/>
                <a:gd name="T25" fmla="*/ 32 h 64"/>
                <a:gd name="T26" fmla="*/ 47 w 60"/>
                <a:gd name="T27" fmla="*/ 35 h 64"/>
                <a:gd name="T28" fmla="*/ 51 w 60"/>
                <a:gd name="T29" fmla="*/ 39 h 64"/>
                <a:gd name="T30" fmla="*/ 54 w 60"/>
                <a:gd name="T31" fmla="*/ 42 h 64"/>
                <a:gd name="T32" fmla="*/ 57 w 60"/>
                <a:gd name="T33" fmla="*/ 49 h 64"/>
                <a:gd name="T34" fmla="*/ 58 w 60"/>
                <a:gd name="T35" fmla="*/ 55 h 64"/>
                <a:gd name="T36" fmla="*/ 60 w 60"/>
                <a:gd name="T37" fmla="*/ 59 h 64"/>
                <a:gd name="T38" fmla="*/ 53 w 60"/>
                <a:gd name="T39" fmla="*/ 61 h 64"/>
                <a:gd name="T40" fmla="*/ 47 w 60"/>
                <a:gd name="T41" fmla="*/ 61 h 64"/>
                <a:gd name="T42" fmla="*/ 47 w 60"/>
                <a:gd name="T43" fmla="*/ 58 h 64"/>
                <a:gd name="T44" fmla="*/ 44 w 60"/>
                <a:gd name="T45" fmla="*/ 58 h 64"/>
                <a:gd name="T46" fmla="*/ 37 w 60"/>
                <a:gd name="T47" fmla="*/ 52 h 64"/>
                <a:gd name="T48" fmla="*/ 39 w 60"/>
                <a:gd name="T49" fmla="*/ 49 h 64"/>
                <a:gd name="T50" fmla="*/ 37 w 60"/>
                <a:gd name="T51" fmla="*/ 49 h 64"/>
                <a:gd name="T52" fmla="*/ 36 w 60"/>
                <a:gd name="T53" fmla="*/ 46 h 64"/>
                <a:gd name="T54" fmla="*/ 33 w 60"/>
                <a:gd name="T55" fmla="*/ 46 h 64"/>
                <a:gd name="T56" fmla="*/ 28 w 60"/>
                <a:gd name="T57" fmla="*/ 41 h 64"/>
                <a:gd name="T58" fmla="*/ 25 w 60"/>
                <a:gd name="T59" fmla="*/ 31 h 64"/>
                <a:gd name="T60" fmla="*/ 23 w 60"/>
                <a:gd name="T61" fmla="*/ 34 h 64"/>
                <a:gd name="T62" fmla="*/ 21 w 60"/>
                <a:gd name="T63" fmla="*/ 27 h 64"/>
                <a:gd name="T64" fmla="*/ 18 w 60"/>
                <a:gd name="T65" fmla="*/ 24 h 64"/>
                <a:gd name="T66" fmla="*/ 15 w 60"/>
                <a:gd name="T67" fmla="*/ 23 h 64"/>
                <a:gd name="T68" fmla="*/ 14 w 60"/>
                <a:gd name="T69" fmla="*/ 17 h 64"/>
                <a:gd name="T70" fmla="*/ 9 w 60"/>
                <a:gd name="T71" fmla="*/ 14 h 64"/>
                <a:gd name="T72" fmla="*/ 7 w 60"/>
                <a:gd name="T73" fmla="*/ 11 h 64"/>
                <a:gd name="T74" fmla="*/ 5 w 60"/>
                <a:gd name="T75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64">
                  <a:moveTo>
                    <a:pt x="5" y="9"/>
                  </a:moveTo>
                  <a:cubicBezTo>
                    <a:pt x="5" y="7"/>
                    <a:pt x="3" y="8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6" y="4"/>
                    <a:pt x="11" y="2"/>
                  </a:cubicBezTo>
                  <a:cubicBezTo>
                    <a:pt x="10" y="5"/>
                    <a:pt x="15" y="3"/>
                    <a:pt x="16" y="4"/>
                  </a:cubicBezTo>
                  <a:cubicBezTo>
                    <a:pt x="17" y="5"/>
                    <a:pt x="16" y="7"/>
                    <a:pt x="16" y="7"/>
                  </a:cubicBezTo>
                  <a:cubicBezTo>
                    <a:pt x="18" y="8"/>
                    <a:pt x="20" y="7"/>
                    <a:pt x="19" y="10"/>
                  </a:cubicBezTo>
                  <a:cubicBezTo>
                    <a:pt x="23" y="9"/>
                    <a:pt x="22" y="13"/>
                    <a:pt x="25" y="13"/>
                  </a:cubicBezTo>
                  <a:cubicBezTo>
                    <a:pt x="27" y="13"/>
                    <a:pt x="31" y="21"/>
                    <a:pt x="35" y="21"/>
                  </a:cubicBezTo>
                  <a:cubicBezTo>
                    <a:pt x="38" y="21"/>
                    <a:pt x="36" y="24"/>
                    <a:pt x="37" y="25"/>
                  </a:cubicBezTo>
                  <a:cubicBezTo>
                    <a:pt x="38" y="26"/>
                    <a:pt x="41" y="26"/>
                    <a:pt x="42" y="27"/>
                  </a:cubicBezTo>
                  <a:cubicBezTo>
                    <a:pt x="42" y="27"/>
                    <a:pt x="44" y="29"/>
                    <a:pt x="44" y="30"/>
                  </a:cubicBezTo>
                  <a:cubicBezTo>
                    <a:pt x="45" y="30"/>
                    <a:pt x="44" y="32"/>
                    <a:pt x="44" y="32"/>
                  </a:cubicBezTo>
                  <a:cubicBezTo>
                    <a:pt x="45" y="33"/>
                    <a:pt x="46" y="34"/>
                    <a:pt x="47" y="35"/>
                  </a:cubicBezTo>
                  <a:cubicBezTo>
                    <a:pt x="48" y="36"/>
                    <a:pt x="49" y="39"/>
                    <a:pt x="51" y="39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56" y="44"/>
                    <a:pt x="55" y="49"/>
                    <a:pt x="57" y="49"/>
                  </a:cubicBezTo>
                  <a:cubicBezTo>
                    <a:pt x="59" y="49"/>
                    <a:pt x="59" y="53"/>
                    <a:pt x="58" y="55"/>
                  </a:cubicBezTo>
                  <a:cubicBezTo>
                    <a:pt x="58" y="57"/>
                    <a:pt x="55" y="59"/>
                    <a:pt x="60" y="59"/>
                  </a:cubicBezTo>
                  <a:cubicBezTo>
                    <a:pt x="59" y="64"/>
                    <a:pt x="55" y="61"/>
                    <a:pt x="53" y="61"/>
                  </a:cubicBezTo>
                  <a:cubicBezTo>
                    <a:pt x="51" y="60"/>
                    <a:pt x="49" y="61"/>
                    <a:pt x="47" y="61"/>
                  </a:cubicBezTo>
                  <a:cubicBezTo>
                    <a:pt x="47" y="60"/>
                    <a:pt x="48" y="58"/>
                    <a:pt x="47" y="58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3" y="57"/>
                    <a:pt x="41" y="52"/>
                    <a:pt x="37" y="52"/>
                  </a:cubicBezTo>
                  <a:cubicBezTo>
                    <a:pt x="38" y="51"/>
                    <a:pt x="39" y="51"/>
                    <a:pt x="39" y="49"/>
                  </a:cubicBezTo>
                  <a:cubicBezTo>
                    <a:pt x="39" y="48"/>
                    <a:pt x="37" y="49"/>
                    <a:pt x="37" y="49"/>
                  </a:cubicBezTo>
                  <a:cubicBezTo>
                    <a:pt x="36" y="50"/>
                    <a:pt x="37" y="47"/>
                    <a:pt x="36" y="46"/>
                  </a:cubicBezTo>
                  <a:cubicBezTo>
                    <a:pt x="35" y="46"/>
                    <a:pt x="34" y="47"/>
                    <a:pt x="33" y="46"/>
                  </a:cubicBezTo>
                  <a:cubicBezTo>
                    <a:pt x="31" y="45"/>
                    <a:pt x="31" y="41"/>
                    <a:pt x="28" y="41"/>
                  </a:cubicBezTo>
                  <a:cubicBezTo>
                    <a:pt x="29" y="35"/>
                    <a:pt x="25" y="35"/>
                    <a:pt x="25" y="31"/>
                  </a:cubicBezTo>
                  <a:cubicBezTo>
                    <a:pt x="23" y="31"/>
                    <a:pt x="24" y="33"/>
                    <a:pt x="23" y="34"/>
                  </a:cubicBezTo>
                  <a:cubicBezTo>
                    <a:pt x="21" y="32"/>
                    <a:pt x="22" y="29"/>
                    <a:pt x="21" y="27"/>
                  </a:cubicBezTo>
                  <a:cubicBezTo>
                    <a:pt x="20" y="26"/>
                    <a:pt x="18" y="25"/>
                    <a:pt x="18" y="24"/>
                  </a:cubicBezTo>
                  <a:cubicBezTo>
                    <a:pt x="17" y="24"/>
                    <a:pt x="17" y="22"/>
                    <a:pt x="15" y="23"/>
                  </a:cubicBezTo>
                  <a:cubicBezTo>
                    <a:pt x="16" y="20"/>
                    <a:pt x="14" y="19"/>
                    <a:pt x="14" y="17"/>
                  </a:cubicBezTo>
                  <a:cubicBezTo>
                    <a:pt x="13" y="15"/>
                    <a:pt x="11" y="15"/>
                    <a:pt x="9" y="14"/>
                  </a:cubicBezTo>
                  <a:cubicBezTo>
                    <a:pt x="9" y="14"/>
                    <a:pt x="6" y="11"/>
                    <a:pt x="7" y="11"/>
                  </a:cubicBezTo>
                  <a:cubicBezTo>
                    <a:pt x="6" y="9"/>
                    <a:pt x="10" y="6"/>
                    <a:pt x="5" y="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8" name="Freeform 115"/>
            <p:cNvSpPr>
              <a:spLocks/>
            </p:cNvSpPr>
            <p:nvPr/>
          </p:nvSpPr>
          <p:spPr bwMode="auto">
            <a:xfrm>
              <a:off x="5299075" y="3403600"/>
              <a:ext cx="161925" cy="295275"/>
            </a:xfrm>
            <a:custGeom>
              <a:avLst/>
              <a:gdLst>
                <a:gd name="T0" fmla="*/ 32 w 43"/>
                <a:gd name="T1" fmla="*/ 0 h 79"/>
                <a:gd name="T2" fmla="*/ 38 w 43"/>
                <a:gd name="T3" fmla="*/ 1 h 79"/>
                <a:gd name="T4" fmla="*/ 35 w 43"/>
                <a:gd name="T5" fmla="*/ 26 h 79"/>
                <a:gd name="T6" fmla="*/ 32 w 43"/>
                <a:gd name="T7" fmla="*/ 43 h 79"/>
                <a:gd name="T8" fmla="*/ 28 w 43"/>
                <a:gd name="T9" fmla="*/ 50 h 79"/>
                <a:gd name="T10" fmla="*/ 27 w 43"/>
                <a:gd name="T11" fmla="*/ 59 h 79"/>
                <a:gd name="T12" fmla="*/ 27 w 43"/>
                <a:gd name="T13" fmla="*/ 62 h 79"/>
                <a:gd name="T14" fmla="*/ 24 w 43"/>
                <a:gd name="T15" fmla="*/ 63 h 79"/>
                <a:gd name="T16" fmla="*/ 23 w 43"/>
                <a:gd name="T17" fmla="*/ 71 h 79"/>
                <a:gd name="T18" fmla="*/ 21 w 43"/>
                <a:gd name="T19" fmla="*/ 73 h 79"/>
                <a:gd name="T20" fmla="*/ 20 w 43"/>
                <a:gd name="T21" fmla="*/ 77 h 79"/>
                <a:gd name="T22" fmla="*/ 6 w 43"/>
                <a:gd name="T23" fmla="*/ 78 h 79"/>
                <a:gd name="T24" fmla="*/ 4 w 43"/>
                <a:gd name="T25" fmla="*/ 71 h 79"/>
                <a:gd name="T26" fmla="*/ 3 w 43"/>
                <a:gd name="T27" fmla="*/ 69 h 79"/>
                <a:gd name="T28" fmla="*/ 0 w 43"/>
                <a:gd name="T29" fmla="*/ 67 h 79"/>
                <a:gd name="T30" fmla="*/ 0 w 43"/>
                <a:gd name="T31" fmla="*/ 62 h 79"/>
                <a:gd name="T32" fmla="*/ 2 w 43"/>
                <a:gd name="T33" fmla="*/ 60 h 79"/>
                <a:gd name="T34" fmla="*/ 0 w 43"/>
                <a:gd name="T35" fmla="*/ 59 h 79"/>
                <a:gd name="T36" fmla="*/ 3 w 43"/>
                <a:gd name="T37" fmla="*/ 53 h 79"/>
                <a:gd name="T38" fmla="*/ 3 w 43"/>
                <a:gd name="T39" fmla="*/ 50 h 79"/>
                <a:gd name="T40" fmla="*/ 6 w 43"/>
                <a:gd name="T41" fmla="*/ 49 h 79"/>
                <a:gd name="T42" fmla="*/ 9 w 43"/>
                <a:gd name="T43" fmla="*/ 42 h 79"/>
                <a:gd name="T44" fmla="*/ 6 w 43"/>
                <a:gd name="T45" fmla="*/ 38 h 79"/>
                <a:gd name="T46" fmla="*/ 6 w 43"/>
                <a:gd name="T47" fmla="*/ 29 h 79"/>
                <a:gd name="T48" fmla="*/ 9 w 43"/>
                <a:gd name="T49" fmla="*/ 26 h 79"/>
                <a:gd name="T50" fmla="*/ 13 w 43"/>
                <a:gd name="T51" fmla="*/ 24 h 79"/>
                <a:gd name="T52" fmla="*/ 20 w 43"/>
                <a:gd name="T53" fmla="*/ 18 h 79"/>
                <a:gd name="T54" fmla="*/ 24 w 43"/>
                <a:gd name="T55" fmla="*/ 19 h 79"/>
                <a:gd name="T56" fmla="*/ 25 w 43"/>
                <a:gd name="T57" fmla="*/ 11 h 79"/>
                <a:gd name="T58" fmla="*/ 30 w 43"/>
                <a:gd name="T59" fmla="*/ 10 h 79"/>
                <a:gd name="T60" fmla="*/ 32 w 43"/>
                <a:gd name="T6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79">
                  <a:moveTo>
                    <a:pt x="32" y="0"/>
                  </a:moveTo>
                  <a:cubicBezTo>
                    <a:pt x="34" y="1"/>
                    <a:pt x="36" y="1"/>
                    <a:pt x="38" y="1"/>
                  </a:cubicBezTo>
                  <a:cubicBezTo>
                    <a:pt x="36" y="8"/>
                    <a:pt x="43" y="21"/>
                    <a:pt x="35" y="26"/>
                  </a:cubicBezTo>
                  <a:cubicBezTo>
                    <a:pt x="35" y="33"/>
                    <a:pt x="34" y="38"/>
                    <a:pt x="32" y="43"/>
                  </a:cubicBezTo>
                  <a:cubicBezTo>
                    <a:pt x="32" y="46"/>
                    <a:pt x="31" y="50"/>
                    <a:pt x="28" y="50"/>
                  </a:cubicBezTo>
                  <a:cubicBezTo>
                    <a:pt x="29" y="54"/>
                    <a:pt x="27" y="56"/>
                    <a:pt x="27" y="59"/>
                  </a:cubicBezTo>
                  <a:cubicBezTo>
                    <a:pt x="27" y="59"/>
                    <a:pt x="27" y="61"/>
                    <a:pt x="27" y="62"/>
                  </a:cubicBezTo>
                  <a:cubicBezTo>
                    <a:pt x="27" y="62"/>
                    <a:pt x="24" y="63"/>
                    <a:pt x="24" y="63"/>
                  </a:cubicBezTo>
                  <a:cubicBezTo>
                    <a:pt x="23" y="65"/>
                    <a:pt x="24" y="68"/>
                    <a:pt x="23" y="71"/>
                  </a:cubicBezTo>
                  <a:cubicBezTo>
                    <a:pt x="22" y="72"/>
                    <a:pt x="21" y="71"/>
                    <a:pt x="21" y="73"/>
                  </a:cubicBezTo>
                  <a:cubicBezTo>
                    <a:pt x="21" y="74"/>
                    <a:pt x="19" y="75"/>
                    <a:pt x="20" y="77"/>
                  </a:cubicBezTo>
                  <a:cubicBezTo>
                    <a:pt x="16" y="78"/>
                    <a:pt x="11" y="79"/>
                    <a:pt x="6" y="78"/>
                  </a:cubicBezTo>
                  <a:cubicBezTo>
                    <a:pt x="6" y="75"/>
                    <a:pt x="3" y="75"/>
                    <a:pt x="4" y="71"/>
                  </a:cubicBezTo>
                  <a:cubicBezTo>
                    <a:pt x="3" y="71"/>
                    <a:pt x="3" y="70"/>
                    <a:pt x="3" y="69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0"/>
                    <a:pt x="1" y="61"/>
                    <a:pt x="2" y="60"/>
                  </a:cubicBezTo>
                  <a:cubicBezTo>
                    <a:pt x="2" y="59"/>
                    <a:pt x="0" y="59"/>
                    <a:pt x="0" y="59"/>
                  </a:cubicBezTo>
                  <a:cubicBezTo>
                    <a:pt x="1" y="56"/>
                    <a:pt x="2" y="55"/>
                    <a:pt x="3" y="53"/>
                  </a:cubicBezTo>
                  <a:cubicBezTo>
                    <a:pt x="3" y="53"/>
                    <a:pt x="3" y="51"/>
                    <a:pt x="3" y="50"/>
                  </a:cubicBezTo>
                  <a:cubicBezTo>
                    <a:pt x="3" y="50"/>
                    <a:pt x="6" y="49"/>
                    <a:pt x="6" y="49"/>
                  </a:cubicBezTo>
                  <a:cubicBezTo>
                    <a:pt x="6" y="47"/>
                    <a:pt x="4" y="37"/>
                    <a:pt x="9" y="42"/>
                  </a:cubicBezTo>
                  <a:cubicBezTo>
                    <a:pt x="9" y="39"/>
                    <a:pt x="6" y="40"/>
                    <a:pt x="6" y="3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0"/>
                    <a:pt x="8" y="28"/>
                    <a:pt x="9" y="26"/>
                  </a:cubicBezTo>
                  <a:cubicBezTo>
                    <a:pt x="11" y="27"/>
                    <a:pt x="12" y="24"/>
                    <a:pt x="13" y="24"/>
                  </a:cubicBezTo>
                  <a:cubicBezTo>
                    <a:pt x="15" y="23"/>
                    <a:pt x="21" y="24"/>
                    <a:pt x="20" y="18"/>
                  </a:cubicBezTo>
                  <a:cubicBezTo>
                    <a:pt x="22" y="18"/>
                    <a:pt x="22" y="19"/>
                    <a:pt x="24" y="19"/>
                  </a:cubicBezTo>
                  <a:cubicBezTo>
                    <a:pt x="23" y="15"/>
                    <a:pt x="25" y="14"/>
                    <a:pt x="25" y="11"/>
                  </a:cubicBezTo>
                  <a:cubicBezTo>
                    <a:pt x="30" y="13"/>
                    <a:pt x="28" y="2"/>
                    <a:pt x="30" y="10"/>
                  </a:cubicBezTo>
                  <a:cubicBezTo>
                    <a:pt x="34" y="8"/>
                    <a:pt x="30" y="2"/>
                    <a:pt x="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9" name="Freeform 116"/>
            <p:cNvSpPr>
              <a:spLocks/>
            </p:cNvSpPr>
            <p:nvPr/>
          </p:nvSpPr>
          <p:spPr bwMode="auto">
            <a:xfrm>
              <a:off x="6796087" y="3387725"/>
              <a:ext cx="866775" cy="633413"/>
            </a:xfrm>
            <a:custGeom>
              <a:avLst/>
              <a:gdLst>
                <a:gd name="T0" fmla="*/ 134 w 231"/>
                <a:gd name="T1" fmla="*/ 14 h 169"/>
                <a:gd name="T2" fmla="*/ 129 w 231"/>
                <a:gd name="T3" fmla="*/ 16 h 169"/>
                <a:gd name="T4" fmla="*/ 136 w 231"/>
                <a:gd name="T5" fmla="*/ 25 h 169"/>
                <a:gd name="T6" fmla="*/ 155 w 231"/>
                <a:gd name="T7" fmla="*/ 36 h 169"/>
                <a:gd name="T8" fmla="*/ 161 w 231"/>
                <a:gd name="T9" fmla="*/ 28 h 169"/>
                <a:gd name="T10" fmla="*/ 162 w 231"/>
                <a:gd name="T11" fmla="*/ 22 h 169"/>
                <a:gd name="T12" fmla="*/ 164 w 231"/>
                <a:gd name="T13" fmla="*/ 9 h 169"/>
                <a:gd name="T14" fmla="*/ 168 w 231"/>
                <a:gd name="T15" fmla="*/ 2 h 169"/>
                <a:gd name="T16" fmla="*/ 172 w 231"/>
                <a:gd name="T17" fmla="*/ 8 h 169"/>
                <a:gd name="T18" fmla="*/ 179 w 231"/>
                <a:gd name="T19" fmla="*/ 22 h 169"/>
                <a:gd name="T20" fmla="*/ 186 w 231"/>
                <a:gd name="T21" fmla="*/ 32 h 169"/>
                <a:gd name="T22" fmla="*/ 193 w 231"/>
                <a:gd name="T23" fmla="*/ 42 h 169"/>
                <a:gd name="T24" fmla="*/ 197 w 231"/>
                <a:gd name="T25" fmla="*/ 53 h 169"/>
                <a:gd name="T26" fmla="*/ 202 w 231"/>
                <a:gd name="T27" fmla="*/ 56 h 169"/>
                <a:gd name="T28" fmla="*/ 210 w 231"/>
                <a:gd name="T29" fmla="*/ 61 h 169"/>
                <a:gd name="T30" fmla="*/ 217 w 231"/>
                <a:gd name="T31" fmla="*/ 75 h 169"/>
                <a:gd name="T32" fmla="*/ 220 w 231"/>
                <a:gd name="T33" fmla="*/ 78 h 169"/>
                <a:gd name="T34" fmla="*/ 228 w 231"/>
                <a:gd name="T35" fmla="*/ 84 h 169"/>
                <a:gd name="T36" fmla="*/ 231 w 231"/>
                <a:gd name="T37" fmla="*/ 108 h 169"/>
                <a:gd name="T38" fmla="*/ 227 w 231"/>
                <a:gd name="T39" fmla="*/ 119 h 169"/>
                <a:gd name="T40" fmla="*/ 227 w 231"/>
                <a:gd name="T41" fmla="*/ 123 h 169"/>
                <a:gd name="T42" fmla="*/ 224 w 231"/>
                <a:gd name="T43" fmla="*/ 131 h 169"/>
                <a:gd name="T44" fmla="*/ 216 w 231"/>
                <a:gd name="T45" fmla="*/ 138 h 169"/>
                <a:gd name="T46" fmla="*/ 209 w 231"/>
                <a:gd name="T47" fmla="*/ 159 h 169"/>
                <a:gd name="T48" fmla="*/ 196 w 231"/>
                <a:gd name="T49" fmla="*/ 165 h 169"/>
                <a:gd name="T50" fmla="*/ 190 w 231"/>
                <a:gd name="T51" fmla="*/ 169 h 169"/>
                <a:gd name="T52" fmla="*/ 179 w 231"/>
                <a:gd name="T53" fmla="*/ 167 h 169"/>
                <a:gd name="T54" fmla="*/ 154 w 231"/>
                <a:gd name="T55" fmla="*/ 162 h 169"/>
                <a:gd name="T56" fmla="*/ 152 w 231"/>
                <a:gd name="T57" fmla="*/ 154 h 169"/>
                <a:gd name="T58" fmla="*/ 151 w 231"/>
                <a:gd name="T59" fmla="*/ 150 h 169"/>
                <a:gd name="T60" fmla="*/ 140 w 231"/>
                <a:gd name="T61" fmla="*/ 141 h 169"/>
                <a:gd name="T62" fmla="*/ 134 w 231"/>
                <a:gd name="T63" fmla="*/ 134 h 169"/>
                <a:gd name="T64" fmla="*/ 123 w 231"/>
                <a:gd name="T65" fmla="*/ 130 h 169"/>
                <a:gd name="T66" fmla="*/ 117 w 231"/>
                <a:gd name="T67" fmla="*/ 127 h 169"/>
                <a:gd name="T68" fmla="*/ 91 w 231"/>
                <a:gd name="T69" fmla="*/ 122 h 169"/>
                <a:gd name="T70" fmla="*/ 77 w 231"/>
                <a:gd name="T71" fmla="*/ 126 h 169"/>
                <a:gd name="T72" fmla="*/ 71 w 231"/>
                <a:gd name="T73" fmla="*/ 129 h 169"/>
                <a:gd name="T74" fmla="*/ 67 w 231"/>
                <a:gd name="T75" fmla="*/ 133 h 169"/>
                <a:gd name="T76" fmla="*/ 64 w 231"/>
                <a:gd name="T77" fmla="*/ 133 h 169"/>
                <a:gd name="T78" fmla="*/ 39 w 231"/>
                <a:gd name="T79" fmla="*/ 137 h 169"/>
                <a:gd name="T80" fmla="*/ 35 w 231"/>
                <a:gd name="T81" fmla="*/ 140 h 169"/>
                <a:gd name="T82" fmla="*/ 11 w 231"/>
                <a:gd name="T83" fmla="*/ 144 h 169"/>
                <a:gd name="T84" fmla="*/ 14 w 231"/>
                <a:gd name="T85" fmla="*/ 129 h 169"/>
                <a:gd name="T86" fmla="*/ 11 w 231"/>
                <a:gd name="T87" fmla="*/ 120 h 169"/>
                <a:gd name="T88" fmla="*/ 11 w 231"/>
                <a:gd name="T89" fmla="*/ 115 h 169"/>
                <a:gd name="T90" fmla="*/ 7 w 231"/>
                <a:gd name="T91" fmla="*/ 106 h 169"/>
                <a:gd name="T92" fmla="*/ 5 w 231"/>
                <a:gd name="T93" fmla="*/ 99 h 169"/>
                <a:gd name="T94" fmla="*/ 2 w 231"/>
                <a:gd name="T95" fmla="*/ 91 h 169"/>
                <a:gd name="T96" fmla="*/ 4 w 231"/>
                <a:gd name="T97" fmla="*/ 84 h 169"/>
                <a:gd name="T98" fmla="*/ 4 w 231"/>
                <a:gd name="T99" fmla="*/ 66 h 169"/>
                <a:gd name="T100" fmla="*/ 19 w 231"/>
                <a:gd name="T101" fmla="*/ 56 h 169"/>
                <a:gd name="T102" fmla="*/ 37 w 231"/>
                <a:gd name="T103" fmla="*/ 52 h 169"/>
                <a:gd name="T104" fmla="*/ 47 w 231"/>
                <a:gd name="T105" fmla="*/ 47 h 169"/>
                <a:gd name="T106" fmla="*/ 51 w 231"/>
                <a:gd name="T107" fmla="*/ 32 h 169"/>
                <a:gd name="T108" fmla="*/ 64 w 231"/>
                <a:gd name="T109" fmla="*/ 32 h 169"/>
                <a:gd name="T110" fmla="*/ 67 w 231"/>
                <a:gd name="T111" fmla="*/ 22 h 169"/>
                <a:gd name="T112" fmla="*/ 78 w 231"/>
                <a:gd name="T113" fmla="*/ 15 h 169"/>
                <a:gd name="T114" fmla="*/ 87 w 231"/>
                <a:gd name="T115" fmla="*/ 19 h 169"/>
                <a:gd name="T116" fmla="*/ 89 w 231"/>
                <a:gd name="T117" fmla="*/ 21 h 169"/>
                <a:gd name="T118" fmla="*/ 92 w 231"/>
                <a:gd name="T119" fmla="*/ 18 h 169"/>
                <a:gd name="T120" fmla="*/ 102 w 231"/>
                <a:gd name="T121" fmla="*/ 9 h 169"/>
                <a:gd name="T122" fmla="*/ 109 w 231"/>
                <a:gd name="T123" fmla="*/ 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1" h="169">
                  <a:moveTo>
                    <a:pt x="134" y="7"/>
                  </a:moveTo>
                  <a:cubicBezTo>
                    <a:pt x="134" y="14"/>
                    <a:pt x="134" y="14"/>
                    <a:pt x="134" y="1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2" y="15"/>
                    <a:pt x="131" y="16"/>
                    <a:pt x="129" y="16"/>
                  </a:cubicBezTo>
                  <a:cubicBezTo>
                    <a:pt x="131" y="19"/>
                    <a:pt x="128" y="18"/>
                    <a:pt x="129" y="22"/>
                  </a:cubicBezTo>
                  <a:cubicBezTo>
                    <a:pt x="130" y="24"/>
                    <a:pt x="132" y="25"/>
                    <a:pt x="136" y="25"/>
                  </a:cubicBezTo>
                  <a:cubicBezTo>
                    <a:pt x="136" y="31"/>
                    <a:pt x="145" y="29"/>
                    <a:pt x="145" y="35"/>
                  </a:cubicBezTo>
                  <a:cubicBezTo>
                    <a:pt x="149" y="35"/>
                    <a:pt x="153" y="34"/>
                    <a:pt x="155" y="36"/>
                  </a:cubicBezTo>
                  <a:cubicBezTo>
                    <a:pt x="158" y="35"/>
                    <a:pt x="155" y="30"/>
                    <a:pt x="161" y="32"/>
                  </a:cubicBezTo>
                  <a:cubicBezTo>
                    <a:pt x="160" y="31"/>
                    <a:pt x="159" y="28"/>
                    <a:pt x="161" y="28"/>
                  </a:cubicBezTo>
                  <a:cubicBezTo>
                    <a:pt x="163" y="28"/>
                    <a:pt x="161" y="25"/>
                    <a:pt x="161" y="23"/>
                  </a:cubicBezTo>
                  <a:cubicBezTo>
                    <a:pt x="161" y="23"/>
                    <a:pt x="162" y="23"/>
                    <a:pt x="162" y="22"/>
                  </a:cubicBezTo>
                  <a:cubicBezTo>
                    <a:pt x="162" y="21"/>
                    <a:pt x="164" y="19"/>
                    <a:pt x="164" y="16"/>
                  </a:cubicBezTo>
                  <a:cubicBezTo>
                    <a:pt x="163" y="15"/>
                    <a:pt x="162" y="14"/>
                    <a:pt x="164" y="9"/>
                  </a:cubicBezTo>
                  <a:cubicBezTo>
                    <a:pt x="164" y="9"/>
                    <a:pt x="166" y="10"/>
                    <a:pt x="167" y="9"/>
                  </a:cubicBezTo>
                  <a:cubicBezTo>
                    <a:pt x="168" y="8"/>
                    <a:pt x="167" y="4"/>
                    <a:pt x="168" y="2"/>
                  </a:cubicBezTo>
                  <a:cubicBezTo>
                    <a:pt x="171" y="2"/>
                    <a:pt x="169" y="7"/>
                    <a:pt x="171" y="8"/>
                  </a:cubicBezTo>
                  <a:cubicBezTo>
                    <a:pt x="171" y="8"/>
                    <a:pt x="172" y="8"/>
                    <a:pt x="172" y="8"/>
                  </a:cubicBezTo>
                  <a:cubicBezTo>
                    <a:pt x="173" y="10"/>
                    <a:pt x="174" y="13"/>
                    <a:pt x="175" y="15"/>
                  </a:cubicBezTo>
                  <a:cubicBezTo>
                    <a:pt x="176" y="17"/>
                    <a:pt x="179" y="19"/>
                    <a:pt x="179" y="22"/>
                  </a:cubicBezTo>
                  <a:cubicBezTo>
                    <a:pt x="183" y="18"/>
                    <a:pt x="180" y="24"/>
                    <a:pt x="185" y="23"/>
                  </a:cubicBezTo>
                  <a:cubicBezTo>
                    <a:pt x="185" y="26"/>
                    <a:pt x="184" y="30"/>
                    <a:pt x="186" y="32"/>
                  </a:cubicBezTo>
                  <a:cubicBezTo>
                    <a:pt x="188" y="34"/>
                    <a:pt x="186" y="37"/>
                    <a:pt x="188" y="42"/>
                  </a:cubicBezTo>
                  <a:cubicBezTo>
                    <a:pt x="191" y="37"/>
                    <a:pt x="188" y="41"/>
                    <a:pt x="193" y="42"/>
                  </a:cubicBezTo>
                  <a:cubicBezTo>
                    <a:pt x="194" y="44"/>
                    <a:pt x="192" y="44"/>
                    <a:pt x="192" y="46"/>
                  </a:cubicBezTo>
                  <a:cubicBezTo>
                    <a:pt x="194" y="48"/>
                    <a:pt x="198" y="48"/>
                    <a:pt x="197" y="53"/>
                  </a:cubicBezTo>
                  <a:cubicBezTo>
                    <a:pt x="198" y="53"/>
                    <a:pt x="201" y="52"/>
                    <a:pt x="202" y="53"/>
                  </a:cubicBezTo>
                  <a:cubicBezTo>
                    <a:pt x="202" y="53"/>
                    <a:pt x="201" y="55"/>
                    <a:pt x="202" y="56"/>
                  </a:cubicBezTo>
                  <a:cubicBezTo>
                    <a:pt x="202" y="56"/>
                    <a:pt x="204" y="55"/>
                    <a:pt x="204" y="56"/>
                  </a:cubicBezTo>
                  <a:cubicBezTo>
                    <a:pt x="206" y="58"/>
                    <a:pt x="206" y="62"/>
                    <a:pt x="210" y="61"/>
                  </a:cubicBezTo>
                  <a:cubicBezTo>
                    <a:pt x="210" y="65"/>
                    <a:pt x="213" y="69"/>
                    <a:pt x="214" y="71"/>
                  </a:cubicBezTo>
                  <a:cubicBezTo>
                    <a:pt x="215" y="72"/>
                    <a:pt x="216" y="74"/>
                    <a:pt x="217" y="75"/>
                  </a:cubicBezTo>
                  <a:cubicBezTo>
                    <a:pt x="217" y="76"/>
                    <a:pt x="219" y="75"/>
                    <a:pt x="220" y="75"/>
                  </a:cubicBezTo>
                  <a:cubicBezTo>
                    <a:pt x="220" y="76"/>
                    <a:pt x="219" y="78"/>
                    <a:pt x="220" y="78"/>
                  </a:cubicBezTo>
                  <a:cubicBezTo>
                    <a:pt x="221" y="79"/>
                    <a:pt x="223" y="79"/>
                    <a:pt x="223" y="78"/>
                  </a:cubicBezTo>
                  <a:cubicBezTo>
                    <a:pt x="226" y="81"/>
                    <a:pt x="223" y="85"/>
                    <a:pt x="228" y="84"/>
                  </a:cubicBezTo>
                  <a:cubicBezTo>
                    <a:pt x="225" y="88"/>
                    <a:pt x="229" y="93"/>
                    <a:pt x="230" y="99"/>
                  </a:cubicBezTo>
                  <a:cubicBezTo>
                    <a:pt x="230" y="102"/>
                    <a:pt x="228" y="106"/>
                    <a:pt x="231" y="108"/>
                  </a:cubicBezTo>
                  <a:cubicBezTo>
                    <a:pt x="228" y="110"/>
                    <a:pt x="229" y="112"/>
                    <a:pt x="228" y="117"/>
                  </a:cubicBezTo>
                  <a:cubicBezTo>
                    <a:pt x="228" y="117"/>
                    <a:pt x="226" y="118"/>
                    <a:pt x="227" y="119"/>
                  </a:cubicBezTo>
                  <a:cubicBezTo>
                    <a:pt x="227" y="119"/>
                    <a:pt x="228" y="119"/>
                    <a:pt x="228" y="119"/>
                  </a:cubicBezTo>
                  <a:cubicBezTo>
                    <a:pt x="228" y="119"/>
                    <a:pt x="227" y="122"/>
                    <a:pt x="227" y="123"/>
                  </a:cubicBezTo>
                  <a:cubicBezTo>
                    <a:pt x="227" y="123"/>
                    <a:pt x="224" y="124"/>
                    <a:pt x="224" y="124"/>
                  </a:cubicBezTo>
                  <a:cubicBezTo>
                    <a:pt x="224" y="126"/>
                    <a:pt x="227" y="128"/>
                    <a:pt x="224" y="131"/>
                  </a:cubicBezTo>
                  <a:cubicBezTo>
                    <a:pt x="221" y="131"/>
                    <a:pt x="222" y="135"/>
                    <a:pt x="218" y="134"/>
                  </a:cubicBezTo>
                  <a:cubicBezTo>
                    <a:pt x="219" y="137"/>
                    <a:pt x="218" y="139"/>
                    <a:pt x="216" y="138"/>
                  </a:cubicBezTo>
                  <a:cubicBezTo>
                    <a:pt x="217" y="144"/>
                    <a:pt x="213" y="146"/>
                    <a:pt x="214" y="151"/>
                  </a:cubicBezTo>
                  <a:cubicBezTo>
                    <a:pt x="208" y="150"/>
                    <a:pt x="209" y="156"/>
                    <a:pt x="209" y="159"/>
                  </a:cubicBezTo>
                  <a:cubicBezTo>
                    <a:pt x="207" y="159"/>
                    <a:pt x="204" y="159"/>
                    <a:pt x="204" y="161"/>
                  </a:cubicBezTo>
                  <a:cubicBezTo>
                    <a:pt x="204" y="163"/>
                    <a:pt x="199" y="164"/>
                    <a:pt x="196" y="165"/>
                  </a:cubicBezTo>
                  <a:cubicBezTo>
                    <a:pt x="195" y="166"/>
                    <a:pt x="194" y="167"/>
                    <a:pt x="193" y="168"/>
                  </a:cubicBezTo>
                  <a:cubicBezTo>
                    <a:pt x="192" y="169"/>
                    <a:pt x="190" y="168"/>
                    <a:pt x="190" y="169"/>
                  </a:cubicBezTo>
                  <a:cubicBezTo>
                    <a:pt x="187" y="168"/>
                    <a:pt x="186" y="165"/>
                    <a:pt x="182" y="164"/>
                  </a:cubicBezTo>
                  <a:cubicBezTo>
                    <a:pt x="179" y="162"/>
                    <a:pt x="180" y="166"/>
                    <a:pt x="179" y="167"/>
                  </a:cubicBezTo>
                  <a:cubicBezTo>
                    <a:pt x="176" y="168"/>
                    <a:pt x="171" y="166"/>
                    <a:pt x="169" y="169"/>
                  </a:cubicBezTo>
                  <a:cubicBezTo>
                    <a:pt x="164" y="167"/>
                    <a:pt x="161" y="163"/>
                    <a:pt x="154" y="162"/>
                  </a:cubicBezTo>
                  <a:cubicBezTo>
                    <a:pt x="155" y="160"/>
                    <a:pt x="155" y="159"/>
                    <a:pt x="154" y="155"/>
                  </a:cubicBezTo>
                  <a:cubicBezTo>
                    <a:pt x="154" y="155"/>
                    <a:pt x="153" y="155"/>
                    <a:pt x="152" y="154"/>
                  </a:cubicBezTo>
                  <a:cubicBezTo>
                    <a:pt x="152" y="154"/>
                    <a:pt x="153" y="153"/>
                    <a:pt x="152" y="153"/>
                  </a:cubicBezTo>
                  <a:cubicBezTo>
                    <a:pt x="152" y="151"/>
                    <a:pt x="149" y="150"/>
                    <a:pt x="151" y="150"/>
                  </a:cubicBezTo>
                  <a:cubicBezTo>
                    <a:pt x="150" y="149"/>
                    <a:pt x="145" y="145"/>
                    <a:pt x="144" y="148"/>
                  </a:cubicBezTo>
                  <a:cubicBezTo>
                    <a:pt x="142" y="147"/>
                    <a:pt x="142" y="143"/>
                    <a:pt x="140" y="141"/>
                  </a:cubicBezTo>
                  <a:cubicBezTo>
                    <a:pt x="139" y="138"/>
                    <a:pt x="141" y="138"/>
                    <a:pt x="141" y="136"/>
                  </a:cubicBezTo>
                  <a:cubicBezTo>
                    <a:pt x="140" y="134"/>
                    <a:pt x="139" y="135"/>
                    <a:pt x="134" y="134"/>
                  </a:cubicBezTo>
                  <a:cubicBezTo>
                    <a:pt x="131" y="136"/>
                    <a:pt x="132" y="141"/>
                    <a:pt x="126" y="140"/>
                  </a:cubicBezTo>
                  <a:cubicBezTo>
                    <a:pt x="127" y="134"/>
                    <a:pt x="122" y="136"/>
                    <a:pt x="123" y="130"/>
                  </a:cubicBezTo>
                  <a:cubicBezTo>
                    <a:pt x="120" y="130"/>
                    <a:pt x="119" y="128"/>
                    <a:pt x="115" y="129"/>
                  </a:cubicBezTo>
                  <a:cubicBezTo>
                    <a:pt x="115" y="127"/>
                    <a:pt x="116" y="128"/>
                    <a:pt x="117" y="127"/>
                  </a:cubicBezTo>
                  <a:cubicBezTo>
                    <a:pt x="114" y="123"/>
                    <a:pt x="110" y="127"/>
                    <a:pt x="103" y="126"/>
                  </a:cubicBezTo>
                  <a:cubicBezTo>
                    <a:pt x="99" y="125"/>
                    <a:pt x="95" y="123"/>
                    <a:pt x="91" y="122"/>
                  </a:cubicBezTo>
                  <a:cubicBezTo>
                    <a:pt x="88" y="123"/>
                    <a:pt x="83" y="122"/>
                    <a:pt x="82" y="126"/>
                  </a:cubicBezTo>
                  <a:cubicBezTo>
                    <a:pt x="80" y="126"/>
                    <a:pt x="79" y="126"/>
                    <a:pt x="77" y="126"/>
                  </a:cubicBezTo>
                  <a:cubicBezTo>
                    <a:pt x="75" y="126"/>
                    <a:pt x="76" y="127"/>
                    <a:pt x="75" y="127"/>
                  </a:cubicBezTo>
                  <a:cubicBezTo>
                    <a:pt x="73" y="128"/>
                    <a:pt x="74" y="125"/>
                    <a:pt x="71" y="129"/>
                  </a:cubicBezTo>
                  <a:cubicBezTo>
                    <a:pt x="71" y="129"/>
                    <a:pt x="69" y="130"/>
                    <a:pt x="70" y="131"/>
                  </a:cubicBezTo>
                  <a:cubicBezTo>
                    <a:pt x="68" y="129"/>
                    <a:pt x="67" y="127"/>
                    <a:pt x="67" y="133"/>
                  </a:cubicBezTo>
                  <a:cubicBezTo>
                    <a:pt x="66" y="133"/>
                    <a:pt x="66" y="131"/>
                    <a:pt x="64" y="131"/>
                  </a:cubicBezTo>
                  <a:cubicBezTo>
                    <a:pt x="62" y="131"/>
                    <a:pt x="64" y="133"/>
                    <a:pt x="64" y="133"/>
                  </a:cubicBezTo>
                  <a:cubicBezTo>
                    <a:pt x="62" y="136"/>
                    <a:pt x="58" y="134"/>
                    <a:pt x="57" y="138"/>
                  </a:cubicBezTo>
                  <a:cubicBezTo>
                    <a:pt x="53" y="136"/>
                    <a:pt x="45" y="138"/>
                    <a:pt x="39" y="137"/>
                  </a:cubicBezTo>
                  <a:cubicBezTo>
                    <a:pt x="37" y="137"/>
                    <a:pt x="38" y="139"/>
                    <a:pt x="37" y="140"/>
                  </a:cubicBezTo>
                  <a:cubicBezTo>
                    <a:pt x="37" y="140"/>
                    <a:pt x="35" y="140"/>
                    <a:pt x="35" y="140"/>
                  </a:cubicBezTo>
                  <a:cubicBezTo>
                    <a:pt x="33" y="140"/>
                    <a:pt x="32" y="141"/>
                    <a:pt x="30" y="141"/>
                  </a:cubicBezTo>
                  <a:cubicBezTo>
                    <a:pt x="26" y="142"/>
                    <a:pt x="19" y="145"/>
                    <a:pt x="11" y="144"/>
                  </a:cubicBezTo>
                  <a:cubicBezTo>
                    <a:pt x="12" y="141"/>
                    <a:pt x="11" y="136"/>
                    <a:pt x="15" y="136"/>
                  </a:cubicBezTo>
                  <a:cubicBezTo>
                    <a:pt x="14" y="134"/>
                    <a:pt x="17" y="129"/>
                    <a:pt x="14" y="129"/>
                  </a:cubicBezTo>
                  <a:cubicBezTo>
                    <a:pt x="10" y="128"/>
                    <a:pt x="15" y="127"/>
                    <a:pt x="14" y="123"/>
                  </a:cubicBezTo>
                  <a:cubicBezTo>
                    <a:pt x="12" y="120"/>
                    <a:pt x="12" y="126"/>
                    <a:pt x="11" y="120"/>
                  </a:cubicBezTo>
                  <a:cubicBezTo>
                    <a:pt x="11" y="120"/>
                    <a:pt x="11" y="118"/>
                    <a:pt x="11" y="117"/>
                  </a:cubicBezTo>
                  <a:cubicBezTo>
                    <a:pt x="9" y="116"/>
                    <a:pt x="11" y="117"/>
                    <a:pt x="11" y="115"/>
                  </a:cubicBezTo>
                  <a:cubicBezTo>
                    <a:pt x="10" y="112"/>
                    <a:pt x="7" y="109"/>
                    <a:pt x="9" y="108"/>
                  </a:cubicBezTo>
                  <a:cubicBezTo>
                    <a:pt x="10" y="106"/>
                    <a:pt x="7" y="107"/>
                    <a:pt x="7" y="106"/>
                  </a:cubicBezTo>
                  <a:cubicBezTo>
                    <a:pt x="6" y="106"/>
                    <a:pt x="7" y="104"/>
                    <a:pt x="7" y="103"/>
                  </a:cubicBezTo>
                  <a:cubicBezTo>
                    <a:pt x="7" y="103"/>
                    <a:pt x="5" y="99"/>
                    <a:pt x="5" y="99"/>
                  </a:cubicBezTo>
                  <a:cubicBezTo>
                    <a:pt x="3" y="98"/>
                    <a:pt x="6" y="99"/>
                    <a:pt x="5" y="96"/>
                  </a:cubicBezTo>
                  <a:cubicBezTo>
                    <a:pt x="5" y="94"/>
                    <a:pt x="2" y="94"/>
                    <a:pt x="2" y="91"/>
                  </a:cubicBezTo>
                  <a:cubicBezTo>
                    <a:pt x="6" y="91"/>
                    <a:pt x="4" y="86"/>
                    <a:pt x="7" y="85"/>
                  </a:cubicBezTo>
                  <a:cubicBezTo>
                    <a:pt x="7" y="83"/>
                    <a:pt x="4" y="84"/>
                    <a:pt x="4" y="84"/>
                  </a:cubicBezTo>
                  <a:cubicBezTo>
                    <a:pt x="3" y="82"/>
                    <a:pt x="5" y="79"/>
                    <a:pt x="1" y="80"/>
                  </a:cubicBezTo>
                  <a:cubicBezTo>
                    <a:pt x="0" y="73"/>
                    <a:pt x="3" y="71"/>
                    <a:pt x="4" y="66"/>
                  </a:cubicBezTo>
                  <a:cubicBezTo>
                    <a:pt x="5" y="68"/>
                    <a:pt x="11" y="66"/>
                    <a:pt x="11" y="63"/>
                  </a:cubicBezTo>
                  <a:cubicBezTo>
                    <a:pt x="11" y="60"/>
                    <a:pt x="20" y="62"/>
                    <a:pt x="19" y="56"/>
                  </a:cubicBezTo>
                  <a:cubicBezTo>
                    <a:pt x="27" y="57"/>
                    <a:pt x="31" y="53"/>
                    <a:pt x="37" y="53"/>
                  </a:cubicBezTo>
                  <a:cubicBezTo>
                    <a:pt x="39" y="53"/>
                    <a:pt x="38" y="51"/>
                    <a:pt x="37" y="52"/>
                  </a:cubicBezTo>
                  <a:cubicBezTo>
                    <a:pt x="40" y="49"/>
                    <a:pt x="44" y="51"/>
                    <a:pt x="44" y="46"/>
                  </a:cubicBezTo>
                  <a:cubicBezTo>
                    <a:pt x="46" y="46"/>
                    <a:pt x="46" y="47"/>
                    <a:pt x="47" y="47"/>
                  </a:cubicBezTo>
                  <a:cubicBezTo>
                    <a:pt x="51" y="48"/>
                    <a:pt x="46" y="41"/>
                    <a:pt x="51" y="43"/>
                  </a:cubicBezTo>
                  <a:cubicBezTo>
                    <a:pt x="50" y="37"/>
                    <a:pt x="51" y="38"/>
                    <a:pt x="51" y="32"/>
                  </a:cubicBezTo>
                  <a:cubicBezTo>
                    <a:pt x="55" y="32"/>
                    <a:pt x="57" y="34"/>
                    <a:pt x="60" y="35"/>
                  </a:cubicBezTo>
                  <a:cubicBezTo>
                    <a:pt x="61" y="34"/>
                    <a:pt x="61" y="31"/>
                    <a:pt x="64" y="32"/>
                  </a:cubicBezTo>
                  <a:cubicBezTo>
                    <a:pt x="62" y="29"/>
                    <a:pt x="68" y="27"/>
                    <a:pt x="64" y="26"/>
                  </a:cubicBezTo>
                  <a:cubicBezTo>
                    <a:pt x="65" y="25"/>
                    <a:pt x="67" y="25"/>
                    <a:pt x="67" y="22"/>
                  </a:cubicBezTo>
                  <a:cubicBezTo>
                    <a:pt x="71" y="23"/>
                    <a:pt x="69" y="17"/>
                    <a:pt x="74" y="19"/>
                  </a:cubicBezTo>
                  <a:cubicBezTo>
                    <a:pt x="75" y="18"/>
                    <a:pt x="77" y="16"/>
                    <a:pt x="78" y="15"/>
                  </a:cubicBezTo>
                  <a:cubicBezTo>
                    <a:pt x="80" y="16"/>
                    <a:pt x="82" y="17"/>
                    <a:pt x="85" y="16"/>
                  </a:cubicBezTo>
                  <a:cubicBezTo>
                    <a:pt x="82" y="19"/>
                    <a:pt x="86" y="18"/>
                    <a:pt x="87" y="19"/>
                  </a:cubicBezTo>
                  <a:cubicBezTo>
                    <a:pt x="87" y="19"/>
                    <a:pt x="86" y="21"/>
                    <a:pt x="87" y="21"/>
                  </a:cubicBezTo>
                  <a:cubicBezTo>
                    <a:pt x="87" y="21"/>
                    <a:pt x="89" y="20"/>
                    <a:pt x="89" y="21"/>
                  </a:cubicBezTo>
                  <a:cubicBezTo>
                    <a:pt x="90" y="21"/>
                    <a:pt x="91" y="25"/>
                    <a:pt x="95" y="23"/>
                  </a:cubicBezTo>
                  <a:cubicBezTo>
                    <a:pt x="97" y="24"/>
                    <a:pt x="96" y="16"/>
                    <a:pt x="92" y="18"/>
                  </a:cubicBezTo>
                  <a:cubicBezTo>
                    <a:pt x="93" y="16"/>
                    <a:pt x="95" y="16"/>
                    <a:pt x="96" y="15"/>
                  </a:cubicBezTo>
                  <a:cubicBezTo>
                    <a:pt x="97" y="11"/>
                    <a:pt x="98" y="10"/>
                    <a:pt x="102" y="9"/>
                  </a:cubicBezTo>
                  <a:cubicBezTo>
                    <a:pt x="102" y="6"/>
                    <a:pt x="103" y="5"/>
                    <a:pt x="106" y="5"/>
                  </a:cubicBezTo>
                  <a:cubicBezTo>
                    <a:pt x="104" y="9"/>
                    <a:pt x="105" y="7"/>
                    <a:pt x="109" y="7"/>
                  </a:cubicBezTo>
                  <a:cubicBezTo>
                    <a:pt x="115" y="0"/>
                    <a:pt x="126" y="7"/>
                    <a:pt x="134" y="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1228435">
                <a:defRPr/>
              </a:pP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10" name="流程图: 联系 8"/>
          <p:cNvSpPr/>
          <p:nvPr/>
        </p:nvSpPr>
        <p:spPr>
          <a:xfrm>
            <a:off x="6947410" y="4284911"/>
            <a:ext cx="635000" cy="944033"/>
          </a:xfrm>
          <a:custGeom>
            <a:avLst/>
            <a:gdLst/>
            <a:ahLst/>
            <a:cxnLst/>
            <a:rect l="l" t="t" r="r" b="b"/>
            <a:pathLst>
              <a:path w="1060450" h="1577190">
                <a:moveTo>
                  <a:pt x="734308" y="335078"/>
                </a:moveTo>
                <a:lnTo>
                  <a:pt x="613875" y="450848"/>
                </a:lnTo>
                <a:lnTo>
                  <a:pt x="457338" y="450848"/>
                </a:lnTo>
                <a:lnTo>
                  <a:pt x="336906" y="335079"/>
                </a:lnTo>
                <a:lnTo>
                  <a:pt x="305222" y="368039"/>
                </a:lnTo>
                <a:lnTo>
                  <a:pt x="457200" y="514131"/>
                </a:lnTo>
                <a:lnTo>
                  <a:pt x="457200" y="665162"/>
                </a:lnTo>
                <a:lnTo>
                  <a:pt x="461963" y="665162"/>
                </a:lnTo>
                <a:lnTo>
                  <a:pt x="461963" y="943530"/>
                </a:lnTo>
                <a:cubicBezTo>
                  <a:pt x="461963" y="959443"/>
                  <a:pt x="474863" y="972343"/>
                  <a:pt x="490776" y="972343"/>
                </a:cubicBezTo>
                <a:cubicBezTo>
                  <a:pt x="506689" y="972343"/>
                  <a:pt x="519589" y="959443"/>
                  <a:pt x="519589" y="943530"/>
                </a:cubicBezTo>
                <a:lnTo>
                  <a:pt x="519589" y="665162"/>
                </a:lnTo>
                <a:lnTo>
                  <a:pt x="554832" y="665162"/>
                </a:lnTo>
                <a:lnTo>
                  <a:pt x="554832" y="943530"/>
                </a:lnTo>
                <a:cubicBezTo>
                  <a:pt x="554832" y="959443"/>
                  <a:pt x="567732" y="972343"/>
                  <a:pt x="583645" y="972343"/>
                </a:cubicBezTo>
                <a:cubicBezTo>
                  <a:pt x="599558" y="972343"/>
                  <a:pt x="612458" y="959443"/>
                  <a:pt x="612458" y="943530"/>
                </a:cubicBezTo>
                <a:lnTo>
                  <a:pt x="612458" y="665162"/>
                </a:lnTo>
                <a:lnTo>
                  <a:pt x="614362" y="665162"/>
                </a:lnTo>
                <a:lnTo>
                  <a:pt x="614362" y="513796"/>
                </a:lnTo>
                <a:lnTo>
                  <a:pt x="765992" y="368038"/>
                </a:lnTo>
                <a:close/>
                <a:moveTo>
                  <a:pt x="539524" y="302757"/>
                </a:moveTo>
                <a:cubicBezTo>
                  <a:pt x="507836" y="302757"/>
                  <a:pt x="482147" y="328446"/>
                  <a:pt x="482147" y="360134"/>
                </a:cubicBezTo>
                <a:cubicBezTo>
                  <a:pt x="482147" y="391822"/>
                  <a:pt x="507836" y="417511"/>
                  <a:pt x="539524" y="417511"/>
                </a:cubicBezTo>
                <a:cubicBezTo>
                  <a:pt x="571212" y="417511"/>
                  <a:pt x="596901" y="391822"/>
                  <a:pt x="596901" y="360134"/>
                </a:cubicBezTo>
                <a:cubicBezTo>
                  <a:pt x="596901" y="328446"/>
                  <a:pt x="571212" y="302757"/>
                  <a:pt x="539524" y="302757"/>
                </a:cubicBezTo>
                <a:close/>
                <a:moveTo>
                  <a:pt x="530225" y="0"/>
                </a:moveTo>
                <a:cubicBezTo>
                  <a:pt x="823060" y="0"/>
                  <a:pt x="1060450" y="237390"/>
                  <a:pt x="1060450" y="530225"/>
                </a:cubicBezTo>
                <a:cubicBezTo>
                  <a:pt x="1060450" y="623814"/>
                  <a:pt x="1036203" y="711739"/>
                  <a:pt x="991505" y="786867"/>
                </a:cubicBezTo>
                <a:cubicBezTo>
                  <a:pt x="986896" y="797848"/>
                  <a:pt x="980778" y="808487"/>
                  <a:pt x="974005" y="819109"/>
                </a:cubicBezTo>
                <a:cubicBezTo>
                  <a:pt x="971394" y="824510"/>
                  <a:pt x="968062" y="829435"/>
                  <a:pt x="963990" y="833838"/>
                </a:cubicBezTo>
                <a:cubicBezTo>
                  <a:pt x="930875" y="885676"/>
                  <a:pt x="886613" y="938225"/>
                  <a:pt x="840383" y="984455"/>
                </a:cubicBezTo>
                <a:cubicBezTo>
                  <a:pt x="667147" y="1168274"/>
                  <a:pt x="592334" y="1361619"/>
                  <a:pt x="536574" y="1577190"/>
                </a:cubicBezTo>
                <a:cubicBezTo>
                  <a:pt x="453295" y="1380671"/>
                  <a:pt x="392243" y="1203201"/>
                  <a:pt x="267689" y="1035256"/>
                </a:cubicBezTo>
                <a:cubicBezTo>
                  <a:pt x="174316" y="941883"/>
                  <a:pt x="72008" y="838967"/>
                  <a:pt x="53924" y="759192"/>
                </a:cubicBezTo>
                <a:cubicBezTo>
                  <a:pt x="18761" y="690487"/>
                  <a:pt x="0" y="612547"/>
                  <a:pt x="0" y="530225"/>
                </a:cubicBezTo>
                <a:cubicBezTo>
                  <a:pt x="0" y="237390"/>
                  <a:pt x="237390" y="0"/>
                  <a:pt x="530225" y="0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28435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流程图: 联系 8"/>
          <p:cNvSpPr/>
          <p:nvPr/>
        </p:nvSpPr>
        <p:spPr>
          <a:xfrm>
            <a:off x="4374607" y="2569352"/>
            <a:ext cx="635000" cy="944033"/>
          </a:xfrm>
          <a:custGeom>
            <a:avLst/>
            <a:gdLst/>
            <a:ahLst/>
            <a:cxnLst/>
            <a:rect l="l" t="t" r="r" b="b"/>
            <a:pathLst>
              <a:path w="1060450" h="1577190">
                <a:moveTo>
                  <a:pt x="734308" y="335078"/>
                </a:moveTo>
                <a:lnTo>
                  <a:pt x="613875" y="450848"/>
                </a:lnTo>
                <a:lnTo>
                  <a:pt x="457338" y="450848"/>
                </a:lnTo>
                <a:lnTo>
                  <a:pt x="336906" y="335079"/>
                </a:lnTo>
                <a:lnTo>
                  <a:pt x="305222" y="368039"/>
                </a:lnTo>
                <a:lnTo>
                  <a:pt x="457200" y="514131"/>
                </a:lnTo>
                <a:lnTo>
                  <a:pt x="457200" y="665162"/>
                </a:lnTo>
                <a:lnTo>
                  <a:pt x="461963" y="665162"/>
                </a:lnTo>
                <a:lnTo>
                  <a:pt x="461963" y="943530"/>
                </a:lnTo>
                <a:cubicBezTo>
                  <a:pt x="461963" y="959443"/>
                  <a:pt x="474863" y="972343"/>
                  <a:pt x="490776" y="972343"/>
                </a:cubicBezTo>
                <a:cubicBezTo>
                  <a:pt x="506689" y="972343"/>
                  <a:pt x="519589" y="959443"/>
                  <a:pt x="519589" y="943530"/>
                </a:cubicBezTo>
                <a:lnTo>
                  <a:pt x="519589" y="665162"/>
                </a:lnTo>
                <a:lnTo>
                  <a:pt x="554832" y="665162"/>
                </a:lnTo>
                <a:lnTo>
                  <a:pt x="554832" y="943530"/>
                </a:lnTo>
                <a:cubicBezTo>
                  <a:pt x="554832" y="959443"/>
                  <a:pt x="567732" y="972343"/>
                  <a:pt x="583645" y="972343"/>
                </a:cubicBezTo>
                <a:cubicBezTo>
                  <a:pt x="599558" y="972343"/>
                  <a:pt x="612458" y="959443"/>
                  <a:pt x="612458" y="943530"/>
                </a:cubicBezTo>
                <a:lnTo>
                  <a:pt x="612458" y="665162"/>
                </a:lnTo>
                <a:lnTo>
                  <a:pt x="614362" y="665162"/>
                </a:lnTo>
                <a:lnTo>
                  <a:pt x="614362" y="513796"/>
                </a:lnTo>
                <a:lnTo>
                  <a:pt x="765992" y="368038"/>
                </a:lnTo>
                <a:close/>
                <a:moveTo>
                  <a:pt x="539524" y="302757"/>
                </a:moveTo>
                <a:cubicBezTo>
                  <a:pt x="507836" y="302757"/>
                  <a:pt x="482147" y="328446"/>
                  <a:pt x="482147" y="360134"/>
                </a:cubicBezTo>
                <a:cubicBezTo>
                  <a:pt x="482147" y="391822"/>
                  <a:pt x="507836" y="417511"/>
                  <a:pt x="539524" y="417511"/>
                </a:cubicBezTo>
                <a:cubicBezTo>
                  <a:pt x="571212" y="417511"/>
                  <a:pt x="596901" y="391822"/>
                  <a:pt x="596901" y="360134"/>
                </a:cubicBezTo>
                <a:cubicBezTo>
                  <a:pt x="596901" y="328446"/>
                  <a:pt x="571212" y="302757"/>
                  <a:pt x="539524" y="302757"/>
                </a:cubicBezTo>
                <a:close/>
                <a:moveTo>
                  <a:pt x="530225" y="0"/>
                </a:moveTo>
                <a:cubicBezTo>
                  <a:pt x="823060" y="0"/>
                  <a:pt x="1060450" y="237390"/>
                  <a:pt x="1060450" y="530225"/>
                </a:cubicBezTo>
                <a:cubicBezTo>
                  <a:pt x="1060450" y="623814"/>
                  <a:pt x="1036203" y="711739"/>
                  <a:pt x="991505" y="786867"/>
                </a:cubicBezTo>
                <a:cubicBezTo>
                  <a:pt x="986896" y="797848"/>
                  <a:pt x="980778" y="808487"/>
                  <a:pt x="974005" y="819109"/>
                </a:cubicBezTo>
                <a:cubicBezTo>
                  <a:pt x="971394" y="824510"/>
                  <a:pt x="968062" y="829435"/>
                  <a:pt x="963990" y="833838"/>
                </a:cubicBezTo>
                <a:cubicBezTo>
                  <a:pt x="930875" y="885676"/>
                  <a:pt x="886613" y="938225"/>
                  <a:pt x="840383" y="984455"/>
                </a:cubicBezTo>
                <a:cubicBezTo>
                  <a:pt x="667147" y="1168274"/>
                  <a:pt x="592334" y="1361619"/>
                  <a:pt x="536574" y="1577190"/>
                </a:cubicBezTo>
                <a:cubicBezTo>
                  <a:pt x="453295" y="1380671"/>
                  <a:pt x="392243" y="1203201"/>
                  <a:pt x="267689" y="1035256"/>
                </a:cubicBezTo>
                <a:cubicBezTo>
                  <a:pt x="174316" y="941883"/>
                  <a:pt x="72008" y="838967"/>
                  <a:pt x="53924" y="759192"/>
                </a:cubicBezTo>
                <a:cubicBezTo>
                  <a:pt x="18761" y="690487"/>
                  <a:pt x="0" y="612547"/>
                  <a:pt x="0" y="530225"/>
                </a:cubicBezTo>
                <a:cubicBezTo>
                  <a:pt x="0" y="237390"/>
                  <a:pt x="237390" y="0"/>
                  <a:pt x="530225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28435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流程图: 联系 8"/>
          <p:cNvSpPr/>
          <p:nvPr/>
        </p:nvSpPr>
        <p:spPr>
          <a:xfrm>
            <a:off x="1307180" y="2320023"/>
            <a:ext cx="635000" cy="944033"/>
          </a:xfrm>
          <a:custGeom>
            <a:avLst/>
            <a:gdLst/>
            <a:ahLst/>
            <a:cxnLst/>
            <a:rect l="l" t="t" r="r" b="b"/>
            <a:pathLst>
              <a:path w="1060450" h="1577190">
                <a:moveTo>
                  <a:pt x="734308" y="335078"/>
                </a:moveTo>
                <a:lnTo>
                  <a:pt x="613875" y="450848"/>
                </a:lnTo>
                <a:lnTo>
                  <a:pt x="457338" y="450848"/>
                </a:lnTo>
                <a:lnTo>
                  <a:pt x="336906" y="335079"/>
                </a:lnTo>
                <a:lnTo>
                  <a:pt x="305222" y="368039"/>
                </a:lnTo>
                <a:lnTo>
                  <a:pt x="457200" y="514131"/>
                </a:lnTo>
                <a:lnTo>
                  <a:pt x="457200" y="665162"/>
                </a:lnTo>
                <a:lnTo>
                  <a:pt x="461963" y="665162"/>
                </a:lnTo>
                <a:lnTo>
                  <a:pt x="461963" y="943530"/>
                </a:lnTo>
                <a:cubicBezTo>
                  <a:pt x="461963" y="959443"/>
                  <a:pt x="474863" y="972343"/>
                  <a:pt x="490776" y="972343"/>
                </a:cubicBezTo>
                <a:cubicBezTo>
                  <a:pt x="506689" y="972343"/>
                  <a:pt x="519589" y="959443"/>
                  <a:pt x="519589" y="943530"/>
                </a:cubicBezTo>
                <a:lnTo>
                  <a:pt x="519589" y="665162"/>
                </a:lnTo>
                <a:lnTo>
                  <a:pt x="554832" y="665162"/>
                </a:lnTo>
                <a:lnTo>
                  <a:pt x="554832" y="943530"/>
                </a:lnTo>
                <a:cubicBezTo>
                  <a:pt x="554832" y="959443"/>
                  <a:pt x="567732" y="972343"/>
                  <a:pt x="583645" y="972343"/>
                </a:cubicBezTo>
                <a:cubicBezTo>
                  <a:pt x="599558" y="972343"/>
                  <a:pt x="612458" y="959443"/>
                  <a:pt x="612458" y="943530"/>
                </a:cubicBezTo>
                <a:lnTo>
                  <a:pt x="612458" y="665162"/>
                </a:lnTo>
                <a:lnTo>
                  <a:pt x="614362" y="665162"/>
                </a:lnTo>
                <a:lnTo>
                  <a:pt x="614362" y="513796"/>
                </a:lnTo>
                <a:lnTo>
                  <a:pt x="765992" y="368038"/>
                </a:lnTo>
                <a:close/>
                <a:moveTo>
                  <a:pt x="539524" y="302757"/>
                </a:moveTo>
                <a:cubicBezTo>
                  <a:pt x="507836" y="302757"/>
                  <a:pt x="482147" y="328446"/>
                  <a:pt x="482147" y="360134"/>
                </a:cubicBezTo>
                <a:cubicBezTo>
                  <a:pt x="482147" y="391822"/>
                  <a:pt x="507836" y="417511"/>
                  <a:pt x="539524" y="417511"/>
                </a:cubicBezTo>
                <a:cubicBezTo>
                  <a:pt x="571212" y="417511"/>
                  <a:pt x="596901" y="391822"/>
                  <a:pt x="596901" y="360134"/>
                </a:cubicBezTo>
                <a:cubicBezTo>
                  <a:pt x="596901" y="328446"/>
                  <a:pt x="571212" y="302757"/>
                  <a:pt x="539524" y="302757"/>
                </a:cubicBezTo>
                <a:close/>
                <a:moveTo>
                  <a:pt x="530225" y="0"/>
                </a:moveTo>
                <a:cubicBezTo>
                  <a:pt x="823060" y="0"/>
                  <a:pt x="1060450" y="237390"/>
                  <a:pt x="1060450" y="530225"/>
                </a:cubicBezTo>
                <a:cubicBezTo>
                  <a:pt x="1060450" y="623814"/>
                  <a:pt x="1036203" y="711739"/>
                  <a:pt x="991505" y="786867"/>
                </a:cubicBezTo>
                <a:cubicBezTo>
                  <a:pt x="986896" y="797848"/>
                  <a:pt x="980778" y="808487"/>
                  <a:pt x="974005" y="819109"/>
                </a:cubicBezTo>
                <a:cubicBezTo>
                  <a:pt x="971394" y="824510"/>
                  <a:pt x="968062" y="829435"/>
                  <a:pt x="963990" y="833838"/>
                </a:cubicBezTo>
                <a:cubicBezTo>
                  <a:pt x="930875" y="885676"/>
                  <a:pt x="886613" y="938225"/>
                  <a:pt x="840383" y="984455"/>
                </a:cubicBezTo>
                <a:cubicBezTo>
                  <a:pt x="667147" y="1168274"/>
                  <a:pt x="592334" y="1361619"/>
                  <a:pt x="536574" y="1577190"/>
                </a:cubicBezTo>
                <a:cubicBezTo>
                  <a:pt x="453295" y="1380671"/>
                  <a:pt x="392243" y="1203201"/>
                  <a:pt x="267689" y="1035256"/>
                </a:cubicBezTo>
                <a:cubicBezTo>
                  <a:pt x="174316" y="941883"/>
                  <a:pt x="72008" y="838967"/>
                  <a:pt x="53924" y="759192"/>
                </a:cubicBezTo>
                <a:cubicBezTo>
                  <a:pt x="18761" y="690487"/>
                  <a:pt x="0" y="612547"/>
                  <a:pt x="0" y="530225"/>
                </a:cubicBezTo>
                <a:cubicBezTo>
                  <a:pt x="0" y="237390"/>
                  <a:pt x="237390" y="0"/>
                  <a:pt x="530225" y="0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28435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8124395" y="1796819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>
            <a:off x="8200562" y="2282621"/>
            <a:ext cx="260917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117" name="直接连接符 116"/>
          <p:cNvCxnSpPr/>
          <p:nvPr/>
        </p:nvCxnSpPr>
        <p:spPr>
          <a:xfrm>
            <a:off x="8226205" y="3404969"/>
            <a:ext cx="260917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118" name="直接连接符 117"/>
          <p:cNvCxnSpPr/>
          <p:nvPr/>
        </p:nvCxnSpPr>
        <p:spPr>
          <a:xfrm>
            <a:off x="8307825" y="4952977"/>
            <a:ext cx="260917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119" name="TextBox 615"/>
          <p:cNvSpPr txBox="1"/>
          <p:nvPr/>
        </p:nvSpPr>
        <p:spPr>
          <a:xfrm>
            <a:off x="8112225" y="2298263"/>
            <a:ext cx="333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Determine the most influencing factors of passenger satisfaction.</a:t>
            </a:r>
          </a:p>
        </p:txBody>
      </p:sp>
      <p:sp>
        <p:nvSpPr>
          <p:cNvPr id="120" name="TextBox 616"/>
          <p:cNvSpPr txBox="1"/>
          <p:nvPr/>
        </p:nvSpPr>
        <p:spPr>
          <a:xfrm>
            <a:off x="8079512" y="3651482"/>
            <a:ext cx="3310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Predict whether a passenger would be satisfied or dissatisfied with the services.</a:t>
            </a:r>
          </a:p>
        </p:txBody>
      </p:sp>
      <p:sp>
        <p:nvSpPr>
          <p:cNvPr id="121" name="TextBox 617"/>
          <p:cNvSpPr txBox="1"/>
          <p:nvPr/>
        </p:nvSpPr>
        <p:spPr>
          <a:xfrm>
            <a:off x="8226205" y="4967493"/>
            <a:ext cx="3342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Provide recommendations for the airline.</a:t>
            </a:r>
          </a:p>
        </p:txBody>
      </p:sp>
      <p:sp>
        <p:nvSpPr>
          <p:cNvPr id="122" name="Text Placeholder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Objectives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4" name="矩形 112">
            <a:extLst>
              <a:ext uri="{FF2B5EF4-FFF2-40B4-BE49-F238E27FC236}">
                <a16:creationId xmlns:a16="http://schemas.microsoft.com/office/drawing/2014/main" id="{ECAA6363-2D2F-4270-FB90-B0CFC5BBB449}"/>
              </a:ext>
            </a:extLst>
          </p:cNvPr>
          <p:cNvSpPr/>
          <p:nvPr/>
        </p:nvSpPr>
        <p:spPr>
          <a:xfrm>
            <a:off x="8129332" y="2961113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5" name="矩形 112">
            <a:extLst>
              <a:ext uri="{FF2B5EF4-FFF2-40B4-BE49-F238E27FC236}">
                <a16:creationId xmlns:a16="http://schemas.microsoft.com/office/drawing/2014/main" id="{E0906710-6CDA-414F-B4D4-3C7548B8ADF9}"/>
              </a:ext>
            </a:extLst>
          </p:cNvPr>
          <p:cNvSpPr/>
          <p:nvPr/>
        </p:nvSpPr>
        <p:spPr>
          <a:xfrm>
            <a:off x="8120654" y="4479513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016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113" grpId="0"/>
      <p:bldP spid="119" grpId="0"/>
      <p:bldP spid="120" grpId="0"/>
      <p:bldP spid="121" grpId="0"/>
      <p:bldP spid="124" grpId="0"/>
      <p:bldP spid="1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0"/>
          <p:cNvGrpSpPr/>
          <p:nvPr/>
        </p:nvGrpSpPr>
        <p:grpSpPr>
          <a:xfrm>
            <a:off x="4675853" y="4469547"/>
            <a:ext cx="530536" cy="529251"/>
            <a:chOff x="4448949" y="5252205"/>
            <a:chExt cx="610979" cy="609498"/>
          </a:xfrm>
          <a:solidFill>
            <a:schemeClr val="accent3"/>
          </a:solidFill>
        </p:grpSpPr>
        <p:sp>
          <p:nvSpPr>
            <p:cNvPr id="3" name="Freeform 505"/>
            <p:cNvSpPr>
              <a:spLocks noEditPoints="1"/>
            </p:cNvSpPr>
            <p:nvPr/>
          </p:nvSpPr>
          <p:spPr bwMode="auto">
            <a:xfrm>
              <a:off x="4625207" y="5403284"/>
              <a:ext cx="259203" cy="404357"/>
            </a:xfrm>
            <a:custGeom>
              <a:avLst/>
              <a:gdLst>
                <a:gd name="T0" fmla="*/ 72 w 148"/>
                <a:gd name="T1" fmla="*/ 231 h 231"/>
                <a:gd name="T2" fmla="*/ 43 w 148"/>
                <a:gd name="T3" fmla="*/ 226 h 231"/>
                <a:gd name="T4" fmla="*/ 36 w 148"/>
                <a:gd name="T5" fmla="*/ 207 h 231"/>
                <a:gd name="T6" fmla="*/ 31 w 148"/>
                <a:gd name="T7" fmla="*/ 158 h 231"/>
                <a:gd name="T8" fmla="*/ 23 w 148"/>
                <a:gd name="T9" fmla="*/ 135 h 231"/>
                <a:gd name="T10" fmla="*/ 10 w 148"/>
                <a:gd name="T11" fmla="*/ 112 h 231"/>
                <a:gd name="T12" fmla="*/ 2 w 148"/>
                <a:gd name="T13" fmla="*/ 63 h 231"/>
                <a:gd name="T14" fmla="*/ 73 w 148"/>
                <a:gd name="T15" fmla="*/ 0 h 231"/>
                <a:gd name="T16" fmla="*/ 74 w 148"/>
                <a:gd name="T17" fmla="*/ 0 h 231"/>
                <a:gd name="T18" fmla="*/ 146 w 148"/>
                <a:gd name="T19" fmla="*/ 63 h 231"/>
                <a:gd name="T20" fmla="*/ 138 w 148"/>
                <a:gd name="T21" fmla="*/ 112 h 231"/>
                <a:gd name="T22" fmla="*/ 125 w 148"/>
                <a:gd name="T23" fmla="*/ 135 h 231"/>
                <a:gd name="T24" fmla="*/ 116 w 148"/>
                <a:gd name="T25" fmla="*/ 158 h 231"/>
                <a:gd name="T26" fmla="*/ 111 w 148"/>
                <a:gd name="T27" fmla="*/ 207 h 231"/>
                <a:gd name="T28" fmla="*/ 104 w 148"/>
                <a:gd name="T29" fmla="*/ 226 h 231"/>
                <a:gd name="T30" fmla="*/ 72 w 148"/>
                <a:gd name="T31" fmla="*/ 231 h 231"/>
                <a:gd name="T32" fmla="*/ 72 w 148"/>
                <a:gd name="T33" fmla="*/ 214 h 231"/>
                <a:gd name="T34" fmla="*/ 96 w 148"/>
                <a:gd name="T35" fmla="*/ 170 h 231"/>
                <a:gd name="T36" fmla="*/ 98 w 148"/>
                <a:gd name="T37" fmla="*/ 165 h 231"/>
                <a:gd name="T38" fmla="*/ 99 w 148"/>
                <a:gd name="T39" fmla="*/ 157 h 231"/>
                <a:gd name="T40" fmla="*/ 102 w 148"/>
                <a:gd name="T41" fmla="*/ 146 h 231"/>
                <a:gd name="T42" fmla="*/ 130 w 148"/>
                <a:gd name="T43" fmla="*/ 66 h 231"/>
                <a:gd name="T44" fmla="*/ 119 w 148"/>
                <a:gd name="T45" fmla="*/ 41 h 231"/>
                <a:gd name="T46" fmla="*/ 74 w 148"/>
                <a:gd name="T47" fmla="*/ 17 h 231"/>
                <a:gd name="T48" fmla="*/ 74 w 148"/>
                <a:gd name="T49" fmla="*/ 17 h 231"/>
                <a:gd name="T50" fmla="*/ 29 w 148"/>
                <a:gd name="T51" fmla="*/ 41 h 231"/>
                <a:gd name="T52" fmla="*/ 18 w 148"/>
                <a:gd name="T53" fmla="*/ 66 h 231"/>
                <a:gd name="T54" fmla="*/ 25 w 148"/>
                <a:gd name="T55" fmla="*/ 105 h 231"/>
                <a:gd name="T56" fmla="*/ 46 w 148"/>
                <a:gd name="T57" fmla="*/ 146 h 231"/>
                <a:gd name="T58" fmla="*/ 48 w 148"/>
                <a:gd name="T59" fmla="*/ 157 h 231"/>
                <a:gd name="T60" fmla="*/ 50 w 148"/>
                <a:gd name="T61" fmla="*/ 165 h 231"/>
                <a:gd name="T62" fmla="*/ 52 w 148"/>
                <a:gd name="T63" fmla="*/ 17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231">
                  <a:moveTo>
                    <a:pt x="72" y="231"/>
                  </a:moveTo>
                  <a:cubicBezTo>
                    <a:pt x="72" y="231"/>
                    <a:pt x="72" y="231"/>
                    <a:pt x="72" y="231"/>
                  </a:cubicBezTo>
                  <a:cubicBezTo>
                    <a:pt x="59" y="231"/>
                    <a:pt x="50" y="228"/>
                    <a:pt x="46" y="226"/>
                  </a:cubicBezTo>
                  <a:cubicBezTo>
                    <a:pt x="43" y="226"/>
                    <a:pt x="43" y="226"/>
                    <a:pt x="43" y="226"/>
                  </a:cubicBezTo>
                  <a:cubicBezTo>
                    <a:pt x="42" y="224"/>
                    <a:pt x="42" y="224"/>
                    <a:pt x="42" y="224"/>
                  </a:cubicBezTo>
                  <a:cubicBezTo>
                    <a:pt x="39" y="220"/>
                    <a:pt x="37" y="214"/>
                    <a:pt x="36" y="207"/>
                  </a:cubicBezTo>
                  <a:cubicBezTo>
                    <a:pt x="35" y="198"/>
                    <a:pt x="34" y="186"/>
                    <a:pt x="35" y="172"/>
                  </a:cubicBezTo>
                  <a:cubicBezTo>
                    <a:pt x="33" y="169"/>
                    <a:pt x="31" y="164"/>
                    <a:pt x="31" y="158"/>
                  </a:cubicBezTo>
                  <a:cubicBezTo>
                    <a:pt x="31" y="153"/>
                    <a:pt x="29" y="142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2" y="134"/>
                    <a:pt x="16" y="125"/>
                    <a:pt x="10" y="112"/>
                  </a:cubicBezTo>
                  <a:cubicBezTo>
                    <a:pt x="6" y="104"/>
                    <a:pt x="4" y="96"/>
                    <a:pt x="2" y="89"/>
                  </a:cubicBezTo>
                  <a:cubicBezTo>
                    <a:pt x="0" y="79"/>
                    <a:pt x="0" y="71"/>
                    <a:pt x="2" y="63"/>
                  </a:cubicBezTo>
                  <a:cubicBezTo>
                    <a:pt x="2" y="61"/>
                    <a:pt x="5" y="47"/>
                    <a:pt x="14" y="32"/>
                  </a:cubicBezTo>
                  <a:cubicBezTo>
                    <a:pt x="24" y="17"/>
                    <a:pt x="41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107" y="0"/>
                    <a:pt x="124" y="18"/>
                    <a:pt x="134" y="32"/>
                  </a:cubicBezTo>
                  <a:cubicBezTo>
                    <a:pt x="143" y="47"/>
                    <a:pt x="146" y="61"/>
                    <a:pt x="146" y="63"/>
                  </a:cubicBezTo>
                  <a:cubicBezTo>
                    <a:pt x="148" y="71"/>
                    <a:pt x="147" y="80"/>
                    <a:pt x="145" y="89"/>
                  </a:cubicBezTo>
                  <a:cubicBezTo>
                    <a:pt x="144" y="96"/>
                    <a:pt x="141" y="104"/>
                    <a:pt x="138" y="112"/>
                  </a:cubicBezTo>
                  <a:cubicBezTo>
                    <a:pt x="132" y="125"/>
                    <a:pt x="125" y="135"/>
                    <a:pt x="125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19" y="142"/>
                    <a:pt x="117" y="153"/>
                    <a:pt x="116" y="158"/>
                  </a:cubicBezTo>
                  <a:cubicBezTo>
                    <a:pt x="117" y="164"/>
                    <a:pt x="114" y="169"/>
                    <a:pt x="113" y="172"/>
                  </a:cubicBezTo>
                  <a:cubicBezTo>
                    <a:pt x="113" y="186"/>
                    <a:pt x="113" y="198"/>
                    <a:pt x="111" y="207"/>
                  </a:cubicBezTo>
                  <a:cubicBezTo>
                    <a:pt x="110" y="214"/>
                    <a:pt x="108" y="220"/>
                    <a:pt x="106" y="223"/>
                  </a:cubicBezTo>
                  <a:cubicBezTo>
                    <a:pt x="104" y="226"/>
                    <a:pt x="104" y="226"/>
                    <a:pt x="104" y="226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91" y="230"/>
                    <a:pt x="81" y="231"/>
                    <a:pt x="72" y="231"/>
                  </a:cubicBezTo>
                  <a:close/>
                  <a:moveTo>
                    <a:pt x="55" y="212"/>
                  </a:moveTo>
                  <a:cubicBezTo>
                    <a:pt x="58" y="213"/>
                    <a:pt x="64" y="214"/>
                    <a:pt x="72" y="214"/>
                  </a:cubicBezTo>
                  <a:cubicBezTo>
                    <a:pt x="79" y="214"/>
                    <a:pt x="86" y="213"/>
                    <a:pt x="93" y="211"/>
                  </a:cubicBezTo>
                  <a:cubicBezTo>
                    <a:pt x="95" y="207"/>
                    <a:pt x="97" y="196"/>
                    <a:pt x="96" y="170"/>
                  </a:cubicBezTo>
                  <a:cubicBezTo>
                    <a:pt x="95" y="167"/>
                    <a:pt x="95" y="167"/>
                    <a:pt x="95" y="167"/>
                  </a:cubicBezTo>
                  <a:cubicBezTo>
                    <a:pt x="98" y="165"/>
                    <a:pt x="98" y="165"/>
                    <a:pt x="98" y="165"/>
                  </a:cubicBezTo>
                  <a:cubicBezTo>
                    <a:pt x="98" y="164"/>
                    <a:pt x="100" y="161"/>
                    <a:pt x="100" y="158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6"/>
                    <a:pt x="100" y="152"/>
                    <a:pt x="102" y="146"/>
                  </a:cubicBezTo>
                  <a:cubicBezTo>
                    <a:pt x="104" y="137"/>
                    <a:pt x="107" y="130"/>
                    <a:pt x="111" y="125"/>
                  </a:cubicBezTo>
                  <a:cubicBezTo>
                    <a:pt x="113" y="122"/>
                    <a:pt x="134" y="91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29" y="65"/>
                    <a:pt x="127" y="53"/>
                    <a:pt x="119" y="41"/>
                  </a:cubicBezTo>
                  <a:cubicBezTo>
                    <a:pt x="109" y="25"/>
                    <a:pt x="9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3" y="17"/>
                  </a:cubicBezTo>
                  <a:cubicBezTo>
                    <a:pt x="54" y="17"/>
                    <a:pt x="39" y="25"/>
                    <a:pt x="29" y="41"/>
                  </a:cubicBezTo>
                  <a:cubicBezTo>
                    <a:pt x="21" y="5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79"/>
                    <a:pt x="21" y="94"/>
                    <a:pt x="25" y="105"/>
                  </a:cubicBezTo>
                  <a:cubicBezTo>
                    <a:pt x="30" y="116"/>
                    <a:pt x="35" y="124"/>
                    <a:pt x="36" y="125"/>
                  </a:cubicBezTo>
                  <a:cubicBezTo>
                    <a:pt x="41" y="130"/>
                    <a:pt x="44" y="137"/>
                    <a:pt x="46" y="146"/>
                  </a:cubicBezTo>
                  <a:cubicBezTo>
                    <a:pt x="48" y="152"/>
                    <a:pt x="48" y="156"/>
                    <a:pt x="48" y="157"/>
                  </a:cubicBezTo>
                  <a:cubicBezTo>
                    <a:pt x="48" y="157"/>
                    <a:pt x="48" y="157"/>
                    <a:pt x="48" y="157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62"/>
                    <a:pt x="50" y="165"/>
                    <a:pt x="50" y="165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70"/>
                    <a:pt x="52" y="170"/>
                    <a:pt x="52" y="170"/>
                  </a:cubicBezTo>
                  <a:cubicBezTo>
                    <a:pt x="51" y="197"/>
                    <a:pt x="53" y="208"/>
                    <a:pt x="55" y="2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506"/>
            <p:cNvSpPr>
              <a:spLocks/>
            </p:cNvSpPr>
            <p:nvPr/>
          </p:nvSpPr>
          <p:spPr bwMode="auto">
            <a:xfrm>
              <a:off x="4704449" y="5692110"/>
              <a:ext cx="99978" cy="101460"/>
            </a:xfrm>
            <a:custGeom>
              <a:avLst/>
              <a:gdLst>
                <a:gd name="T0" fmla="*/ 1 w 57"/>
                <a:gd name="T1" fmla="*/ 1 h 58"/>
                <a:gd name="T2" fmla="*/ 57 w 57"/>
                <a:gd name="T3" fmla="*/ 0 h 58"/>
                <a:gd name="T4" fmla="*/ 52 w 57"/>
                <a:gd name="T5" fmla="*/ 48 h 58"/>
                <a:gd name="T6" fmla="*/ 26 w 57"/>
                <a:gd name="T7" fmla="*/ 58 h 58"/>
                <a:gd name="T8" fmla="*/ 0 w 57"/>
                <a:gd name="T9" fmla="*/ 45 h 58"/>
                <a:gd name="T10" fmla="*/ 1 w 57"/>
                <a:gd name="T11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8">
                  <a:moveTo>
                    <a:pt x="1" y="1"/>
                  </a:moveTo>
                  <a:cubicBezTo>
                    <a:pt x="1" y="1"/>
                    <a:pt x="22" y="12"/>
                    <a:pt x="57" y="0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507"/>
            <p:cNvSpPr>
              <a:spLocks/>
            </p:cNvSpPr>
            <p:nvPr/>
          </p:nvSpPr>
          <p:spPr bwMode="auto">
            <a:xfrm>
              <a:off x="4740737" y="5620274"/>
              <a:ext cx="28142" cy="128120"/>
            </a:xfrm>
            <a:custGeom>
              <a:avLst/>
              <a:gdLst>
                <a:gd name="T0" fmla="*/ 16 w 16"/>
                <a:gd name="T1" fmla="*/ 65 h 73"/>
                <a:gd name="T2" fmla="*/ 8 w 16"/>
                <a:gd name="T3" fmla="*/ 73 h 73"/>
                <a:gd name="T4" fmla="*/ 8 w 16"/>
                <a:gd name="T5" fmla="*/ 73 h 73"/>
                <a:gd name="T6" fmla="*/ 1 w 16"/>
                <a:gd name="T7" fmla="*/ 65 h 73"/>
                <a:gd name="T8" fmla="*/ 0 w 16"/>
                <a:gd name="T9" fmla="*/ 8 h 73"/>
                <a:gd name="T10" fmla="*/ 7 w 16"/>
                <a:gd name="T11" fmla="*/ 0 h 73"/>
                <a:gd name="T12" fmla="*/ 7 w 16"/>
                <a:gd name="T13" fmla="*/ 0 h 73"/>
                <a:gd name="T14" fmla="*/ 15 w 16"/>
                <a:gd name="T15" fmla="*/ 8 h 73"/>
                <a:gd name="T16" fmla="*/ 16 w 16"/>
                <a:gd name="T17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3">
                  <a:moveTo>
                    <a:pt x="16" y="65"/>
                  </a:moveTo>
                  <a:cubicBezTo>
                    <a:pt x="16" y="69"/>
                    <a:pt x="12" y="73"/>
                    <a:pt x="8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4" y="73"/>
                    <a:pt x="1" y="69"/>
                    <a:pt x="1" y="6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4"/>
                    <a:pt x="15" y="8"/>
                  </a:cubicBezTo>
                  <a:lnTo>
                    <a:pt x="16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508"/>
            <p:cNvSpPr>
              <a:spLocks/>
            </p:cNvSpPr>
            <p:nvPr/>
          </p:nvSpPr>
          <p:spPr bwMode="auto">
            <a:xfrm>
              <a:off x="4699265" y="5511408"/>
              <a:ext cx="102941" cy="143673"/>
            </a:xfrm>
            <a:custGeom>
              <a:avLst/>
              <a:gdLst>
                <a:gd name="T0" fmla="*/ 75 w 139"/>
                <a:gd name="T1" fmla="*/ 194 h 194"/>
                <a:gd name="T2" fmla="*/ 0 w 139"/>
                <a:gd name="T3" fmla="*/ 12 h 194"/>
                <a:gd name="T4" fmla="*/ 14 w 139"/>
                <a:gd name="T5" fmla="*/ 7 h 194"/>
                <a:gd name="T6" fmla="*/ 73 w 139"/>
                <a:gd name="T7" fmla="*/ 147 h 194"/>
                <a:gd name="T8" fmla="*/ 123 w 139"/>
                <a:gd name="T9" fmla="*/ 0 h 194"/>
                <a:gd name="T10" fmla="*/ 139 w 139"/>
                <a:gd name="T11" fmla="*/ 5 h 194"/>
                <a:gd name="T12" fmla="*/ 75 w 139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94">
                  <a:moveTo>
                    <a:pt x="75" y="194"/>
                  </a:moveTo>
                  <a:lnTo>
                    <a:pt x="0" y="12"/>
                  </a:lnTo>
                  <a:lnTo>
                    <a:pt x="14" y="7"/>
                  </a:lnTo>
                  <a:lnTo>
                    <a:pt x="73" y="147"/>
                  </a:lnTo>
                  <a:lnTo>
                    <a:pt x="123" y="0"/>
                  </a:lnTo>
                  <a:lnTo>
                    <a:pt x="139" y="5"/>
                  </a:lnTo>
                  <a:lnTo>
                    <a:pt x="75" y="1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509"/>
            <p:cNvSpPr>
              <a:spLocks/>
            </p:cNvSpPr>
            <p:nvPr/>
          </p:nvSpPr>
          <p:spPr bwMode="auto">
            <a:xfrm>
              <a:off x="4704449" y="5494375"/>
              <a:ext cx="92573" cy="31104"/>
            </a:xfrm>
            <a:custGeom>
              <a:avLst/>
              <a:gdLst>
                <a:gd name="T0" fmla="*/ 0 w 53"/>
                <a:gd name="T1" fmla="*/ 15 h 18"/>
                <a:gd name="T2" fmla="*/ 6 w 53"/>
                <a:gd name="T3" fmla="*/ 9 h 18"/>
                <a:gd name="T4" fmla="*/ 7 w 53"/>
                <a:gd name="T5" fmla="*/ 17 h 18"/>
                <a:gd name="T6" fmla="*/ 9 w 53"/>
                <a:gd name="T7" fmla="*/ 9 h 18"/>
                <a:gd name="T8" fmla="*/ 17 w 53"/>
                <a:gd name="T9" fmla="*/ 14 h 18"/>
                <a:gd name="T10" fmla="*/ 13 w 53"/>
                <a:gd name="T11" fmla="*/ 15 h 18"/>
                <a:gd name="T12" fmla="*/ 16 w 53"/>
                <a:gd name="T13" fmla="*/ 9 h 18"/>
                <a:gd name="T14" fmla="*/ 24 w 53"/>
                <a:gd name="T15" fmla="*/ 7 h 18"/>
                <a:gd name="T16" fmla="*/ 24 w 53"/>
                <a:gd name="T17" fmla="*/ 15 h 18"/>
                <a:gd name="T18" fmla="*/ 21 w 53"/>
                <a:gd name="T19" fmla="*/ 11 h 18"/>
                <a:gd name="T20" fmla="*/ 36 w 53"/>
                <a:gd name="T21" fmla="*/ 12 h 18"/>
                <a:gd name="T22" fmla="*/ 30 w 53"/>
                <a:gd name="T23" fmla="*/ 14 h 18"/>
                <a:gd name="T24" fmla="*/ 36 w 53"/>
                <a:gd name="T25" fmla="*/ 6 h 18"/>
                <a:gd name="T26" fmla="*/ 40 w 53"/>
                <a:gd name="T27" fmla="*/ 16 h 18"/>
                <a:gd name="T28" fmla="*/ 41 w 53"/>
                <a:gd name="T29" fmla="*/ 9 h 18"/>
                <a:gd name="T30" fmla="*/ 51 w 53"/>
                <a:gd name="T31" fmla="*/ 8 h 18"/>
                <a:gd name="T32" fmla="*/ 50 w 53"/>
                <a:gd name="T33" fmla="*/ 16 h 18"/>
                <a:gd name="T34" fmla="*/ 48 w 53"/>
                <a:gd name="T35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18">
                  <a:moveTo>
                    <a:pt x="0" y="15"/>
                  </a:moveTo>
                  <a:cubicBezTo>
                    <a:pt x="0" y="12"/>
                    <a:pt x="2" y="7"/>
                    <a:pt x="6" y="9"/>
                  </a:cubicBezTo>
                  <a:cubicBezTo>
                    <a:pt x="8" y="10"/>
                    <a:pt x="11" y="16"/>
                    <a:pt x="7" y="17"/>
                  </a:cubicBezTo>
                  <a:cubicBezTo>
                    <a:pt x="4" y="17"/>
                    <a:pt x="8" y="9"/>
                    <a:pt x="9" y="9"/>
                  </a:cubicBezTo>
                  <a:cubicBezTo>
                    <a:pt x="13" y="7"/>
                    <a:pt x="18" y="10"/>
                    <a:pt x="17" y="14"/>
                  </a:cubicBezTo>
                  <a:cubicBezTo>
                    <a:pt x="16" y="16"/>
                    <a:pt x="14" y="17"/>
                    <a:pt x="13" y="15"/>
                  </a:cubicBezTo>
                  <a:cubicBezTo>
                    <a:pt x="12" y="13"/>
                    <a:pt x="15" y="10"/>
                    <a:pt x="16" y="9"/>
                  </a:cubicBezTo>
                  <a:cubicBezTo>
                    <a:pt x="18" y="7"/>
                    <a:pt x="20" y="5"/>
                    <a:pt x="24" y="7"/>
                  </a:cubicBezTo>
                  <a:cubicBezTo>
                    <a:pt x="26" y="9"/>
                    <a:pt x="27" y="14"/>
                    <a:pt x="24" y="15"/>
                  </a:cubicBezTo>
                  <a:cubicBezTo>
                    <a:pt x="22" y="16"/>
                    <a:pt x="19" y="13"/>
                    <a:pt x="21" y="11"/>
                  </a:cubicBezTo>
                  <a:cubicBezTo>
                    <a:pt x="23" y="6"/>
                    <a:pt x="37" y="5"/>
                    <a:pt x="36" y="12"/>
                  </a:cubicBezTo>
                  <a:cubicBezTo>
                    <a:pt x="36" y="16"/>
                    <a:pt x="32" y="18"/>
                    <a:pt x="30" y="14"/>
                  </a:cubicBezTo>
                  <a:cubicBezTo>
                    <a:pt x="29" y="11"/>
                    <a:pt x="34" y="7"/>
                    <a:pt x="36" y="6"/>
                  </a:cubicBezTo>
                  <a:cubicBezTo>
                    <a:pt x="46" y="0"/>
                    <a:pt x="45" y="18"/>
                    <a:pt x="40" y="16"/>
                  </a:cubicBezTo>
                  <a:cubicBezTo>
                    <a:pt x="35" y="15"/>
                    <a:pt x="38" y="10"/>
                    <a:pt x="41" y="9"/>
                  </a:cubicBezTo>
                  <a:cubicBezTo>
                    <a:pt x="43" y="8"/>
                    <a:pt x="49" y="7"/>
                    <a:pt x="51" y="8"/>
                  </a:cubicBezTo>
                  <a:cubicBezTo>
                    <a:pt x="53" y="9"/>
                    <a:pt x="53" y="15"/>
                    <a:pt x="50" y="16"/>
                  </a:cubicBezTo>
                  <a:cubicBezTo>
                    <a:pt x="46" y="18"/>
                    <a:pt x="44" y="13"/>
                    <a:pt x="48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510"/>
            <p:cNvSpPr>
              <a:spLocks/>
            </p:cNvSpPr>
            <p:nvPr/>
          </p:nvSpPr>
          <p:spPr bwMode="auto">
            <a:xfrm>
              <a:off x="4564479" y="5643232"/>
              <a:ext cx="85167" cy="85907"/>
            </a:xfrm>
            <a:custGeom>
              <a:avLst/>
              <a:gdLst>
                <a:gd name="T0" fmla="*/ 40 w 49"/>
                <a:gd name="T1" fmla="*/ 2 h 49"/>
                <a:gd name="T2" fmla="*/ 47 w 49"/>
                <a:gd name="T3" fmla="*/ 2 h 49"/>
                <a:gd name="T4" fmla="*/ 47 w 49"/>
                <a:gd name="T5" fmla="*/ 2 h 49"/>
                <a:gd name="T6" fmla="*/ 47 w 49"/>
                <a:gd name="T7" fmla="*/ 8 h 49"/>
                <a:gd name="T8" fmla="*/ 9 w 49"/>
                <a:gd name="T9" fmla="*/ 47 h 49"/>
                <a:gd name="T10" fmla="*/ 2 w 49"/>
                <a:gd name="T11" fmla="*/ 47 h 49"/>
                <a:gd name="T12" fmla="*/ 2 w 49"/>
                <a:gd name="T13" fmla="*/ 47 h 49"/>
                <a:gd name="T14" fmla="*/ 2 w 49"/>
                <a:gd name="T15" fmla="*/ 40 h 49"/>
                <a:gd name="T16" fmla="*/ 40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"/>
                  </a:moveTo>
                  <a:cubicBezTo>
                    <a:pt x="42" y="0"/>
                    <a:pt x="45" y="0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3"/>
                    <a:pt x="49" y="6"/>
                    <a:pt x="47" y="8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9"/>
                    <a:pt x="4" y="49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2"/>
                    <a:pt x="2" y="40"/>
                  </a:cubicBez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511"/>
            <p:cNvSpPr>
              <a:spLocks/>
            </p:cNvSpPr>
            <p:nvPr/>
          </p:nvSpPr>
          <p:spPr bwMode="auto">
            <a:xfrm>
              <a:off x="4862193" y="5340334"/>
              <a:ext cx="85907" cy="85907"/>
            </a:xfrm>
            <a:custGeom>
              <a:avLst/>
              <a:gdLst>
                <a:gd name="T0" fmla="*/ 40 w 49"/>
                <a:gd name="T1" fmla="*/ 2 h 49"/>
                <a:gd name="T2" fmla="*/ 47 w 49"/>
                <a:gd name="T3" fmla="*/ 2 h 49"/>
                <a:gd name="T4" fmla="*/ 47 w 49"/>
                <a:gd name="T5" fmla="*/ 2 h 49"/>
                <a:gd name="T6" fmla="*/ 47 w 49"/>
                <a:gd name="T7" fmla="*/ 9 h 49"/>
                <a:gd name="T8" fmla="*/ 9 w 49"/>
                <a:gd name="T9" fmla="*/ 47 h 49"/>
                <a:gd name="T10" fmla="*/ 2 w 49"/>
                <a:gd name="T11" fmla="*/ 47 h 49"/>
                <a:gd name="T12" fmla="*/ 2 w 49"/>
                <a:gd name="T13" fmla="*/ 47 h 49"/>
                <a:gd name="T14" fmla="*/ 2 w 49"/>
                <a:gd name="T15" fmla="*/ 41 h 49"/>
                <a:gd name="T16" fmla="*/ 40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"/>
                  </a:moveTo>
                  <a:cubicBezTo>
                    <a:pt x="42" y="0"/>
                    <a:pt x="45" y="0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4"/>
                    <a:pt x="49" y="7"/>
                    <a:pt x="47" y="9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9"/>
                    <a:pt x="4" y="49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2"/>
                    <a:pt x="2" y="41"/>
                  </a:cubicBez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512"/>
            <p:cNvSpPr>
              <a:spLocks/>
            </p:cNvSpPr>
            <p:nvPr/>
          </p:nvSpPr>
          <p:spPr bwMode="auto">
            <a:xfrm>
              <a:off x="4555592" y="5350702"/>
              <a:ext cx="87388" cy="82204"/>
            </a:xfrm>
            <a:custGeom>
              <a:avLst/>
              <a:gdLst>
                <a:gd name="T0" fmla="*/ 48 w 50"/>
                <a:gd name="T1" fmla="*/ 38 h 47"/>
                <a:gd name="T2" fmla="*/ 49 w 50"/>
                <a:gd name="T3" fmla="*/ 45 h 47"/>
                <a:gd name="T4" fmla="*/ 49 w 50"/>
                <a:gd name="T5" fmla="*/ 45 h 47"/>
                <a:gd name="T6" fmla="*/ 42 w 50"/>
                <a:gd name="T7" fmla="*/ 45 h 47"/>
                <a:gd name="T8" fmla="*/ 2 w 50"/>
                <a:gd name="T9" fmla="*/ 9 h 47"/>
                <a:gd name="T10" fmla="*/ 2 w 50"/>
                <a:gd name="T11" fmla="*/ 2 h 47"/>
                <a:gd name="T12" fmla="*/ 2 w 50"/>
                <a:gd name="T13" fmla="*/ 2 h 47"/>
                <a:gd name="T14" fmla="*/ 8 w 50"/>
                <a:gd name="T15" fmla="*/ 1 h 47"/>
                <a:gd name="T16" fmla="*/ 48 w 50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7">
                  <a:moveTo>
                    <a:pt x="48" y="38"/>
                  </a:moveTo>
                  <a:cubicBezTo>
                    <a:pt x="50" y="40"/>
                    <a:pt x="50" y="43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7" y="47"/>
                    <a:pt x="44" y="47"/>
                    <a:pt x="42" y="4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513"/>
            <p:cNvSpPr>
              <a:spLocks/>
            </p:cNvSpPr>
            <p:nvPr/>
          </p:nvSpPr>
          <p:spPr bwMode="auto">
            <a:xfrm>
              <a:off x="4868858" y="5635826"/>
              <a:ext cx="87388" cy="82204"/>
            </a:xfrm>
            <a:custGeom>
              <a:avLst/>
              <a:gdLst>
                <a:gd name="T0" fmla="*/ 48 w 50"/>
                <a:gd name="T1" fmla="*/ 38 h 47"/>
                <a:gd name="T2" fmla="*/ 48 w 50"/>
                <a:gd name="T3" fmla="*/ 45 h 47"/>
                <a:gd name="T4" fmla="*/ 48 w 50"/>
                <a:gd name="T5" fmla="*/ 45 h 47"/>
                <a:gd name="T6" fmla="*/ 42 w 50"/>
                <a:gd name="T7" fmla="*/ 45 h 47"/>
                <a:gd name="T8" fmla="*/ 2 w 50"/>
                <a:gd name="T9" fmla="*/ 9 h 47"/>
                <a:gd name="T10" fmla="*/ 2 w 50"/>
                <a:gd name="T11" fmla="*/ 2 h 47"/>
                <a:gd name="T12" fmla="*/ 2 w 50"/>
                <a:gd name="T13" fmla="*/ 2 h 47"/>
                <a:gd name="T14" fmla="*/ 8 w 50"/>
                <a:gd name="T15" fmla="*/ 2 h 47"/>
                <a:gd name="T16" fmla="*/ 48 w 50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7">
                  <a:moveTo>
                    <a:pt x="48" y="38"/>
                  </a:moveTo>
                  <a:cubicBezTo>
                    <a:pt x="50" y="40"/>
                    <a:pt x="50" y="43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7" y="47"/>
                    <a:pt x="44" y="47"/>
                    <a:pt x="42" y="4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514"/>
            <p:cNvSpPr>
              <a:spLocks/>
            </p:cNvSpPr>
            <p:nvPr/>
          </p:nvSpPr>
          <p:spPr bwMode="auto">
            <a:xfrm>
              <a:off x="4488940" y="5525479"/>
              <a:ext cx="110346" cy="17774"/>
            </a:xfrm>
            <a:custGeom>
              <a:avLst/>
              <a:gdLst>
                <a:gd name="T0" fmla="*/ 58 w 63"/>
                <a:gd name="T1" fmla="*/ 0 h 10"/>
                <a:gd name="T2" fmla="*/ 63 w 63"/>
                <a:gd name="T3" fmla="*/ 5 h 10"/>
                <a:gd name="T4" fmla="*/ 63 w 63"/>
                <a:gd name="T5" fmla="*/ 5 h 10"/>
                <a:gd name="T6" fmla="*/ 58 w 63"/>
                <a:gd name="T7" fmla="*/ 10 h 10"/>
                <a:gd name="T8" fmla="*/ 4 w 63"/>
                <a:gd name="T9" fmla="*/ 10 h 10"/>
                <a:gd name="T10" fmla="*/ 0 w 63"/>
                <a:gd name="T11" fmla="*/ 5 h 10"/>
                <a:gd name="T12" fmla="*/ 0 w 63"/>
                <a:gd name="T13" fmla="*/ 5 h 10"/>
                <a:gd name="T14" fmla="*/ 4 w 63"/>
                <a:gd name="T15" fmla="*/ 0 h 10"/>
                <a:gd name="T16" fmla="*/ 58 w 6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">
                  <a:moveTo>
                    <a:pt x="58" y="0"/>
                  </a:moveTo>
                  <a:cubicBezTo>
                    <a:pt x="61" y="0"/>
                    <a:pt x="63" y="2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8"/>
                    <a:pt x="61" y="10"/>
                    <a:pt x="58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515"/>
            <p:cNvSpPr>
              <a:spLocks/>
            </p:cNvSpPr>
            <p:nvPr/>
          </p:nvSpPr>
          <p:spPr bwMode="auto">
            <a:xfrm>
              <a:off x="4912552" y="5525479"/>
              <a:ext cx="110346" cy="17774"/>
            </a:xfrm>
            <a:custGeom>
              <a:avLst/>
              <a:gdLst>
                <a:gd name="T0" fmla="*/ 59 w 63"/>
                <a:gd name="T1" fmla="*/ 0 h 10"/>
                <a:gd name="T2" fmla="*/ 63 w 63"/>
                <a:gd name="T3" fmla="*/ 5 h 10"/>
                <a:gd name="T4" fmla="*/ 63 w 63"/>
                <a:gd name="T5" fmla="*/ 5 h 10"/>
                <a:gd name="T6" fmla="*/ 59 w 63"/>
                <a:gd name="T7" fmla="*/ 10 h 10"/>
                <a:gd name="T8" fmla="*/ 5 w 63"/>
                <a:gd name="T9" fmla="*/ 10 h 10"/>
                <a:gd name="T10" fmla="*/ 0 w 63"/>
                <a:gd name="T11" fmla="*/ 5 h 10"/>
                <a:gd name="T12" fmla="*/ 0 w 63"/>
                <a:gd name="T13" fmla="*/ 5 h 10"/>
                <a:gd name="T14" fmla="*/ 5 w 63"/>
                <a:gd name="T15" fmla="*/ 0 h 10"/>
                <a:gd name="T16" fmla="*/ 59 w 6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">
                  <a:moveTo>
                    <a:pt x="59" y="0"/>
                  </a:moveTo>
                  <a:cubicBezTo>
                    <a:pt x="61" y="0"/>
                    <a:pt x="63" y="2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8"/>
                    <a:pt x="61" y="10"/>
                    <a:pt x="59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516"/>
            <p:cNvSpPr>
              <a:spLocks/>
            </p:cNvSpPr>
            <p:nvPr/>
          </p:nvSpPr>
          <p:spPr bwMode="auto">
            <a:xfrm>
              <a:off x="4748143" y="5289234"/>
              <a:ext cx="15552" cy="94794"/>
            </a:xfrm>
            <a:custGeom>
              <a:avLst/>
              <a:gdLst>
                <a:gd name="T0" fmla="*/ 9 w 9"/>
                <a:gd name="T1" fmla="*/ 50 h 54"/>
                <a:gd name="T2" fmla="*/ 4 w 9"/>
                <a:gd name="T3" fmla="*/ 54 h 54"/>
                <a:gd name="T4" fmla="*/ 4 w 9"/>
                <a:gd name="T5" fmla="*/ 54 h 54"/>
                <a:gd name="T6" fmla="*/ 0 w 9"/>
                <a:gd name="T7" fmla="*/ 50 h 54"/>
                <a:gd name="T8" fmla="*/ 0 w 9"/>
                <a:gd name="T9" fmla="*/ 4 h 54"/>
                <a:gd name="T10" fmla="*/ 4 w 9"/>
                <a:gd name="T11" fmla="*/ 0 h 54"/>
                <a:gd name="T12" fmla="*/ 4 w 9"/>
                <a:gd name="T13" fmla="*/ 0 h 54"/>
                <a:gd name="T14" fmla="*/ 9 w 9"/>
                <a:gd name="T15" fmla="*/ 4 h 54"/>
                <a:gd name="T16" fmla="*/ 9 w 9"/>
                <a:gd name="T17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4">
                  <a:moveTo>
                    <a:pt x="9" y="50"/>
                  </a:moveTo>
                  <a:cubicBezTo>
                    <a:pt x="9" y="52"/>
                    <a:pt x="7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4"/>
                    <a:pt x="0" y="52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lnTo>
                    <a:pt x="9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517"/>
            <p:cNvSpPr>
              <a:spLocks/>
            </p:cNvSpPr>
            <p:nvPr/>
          </p:nvSpPr>
          <p:spPr bwMode="auto">
            <a:xfrm>
              <a:off x="4448949" y="5252205"/>
              <a:ext cx="610979" cy="609498"/>
            </a:xfrm>
            <a:custGeom>
              <a:avLst/>
              <a:gdLst>
                <a:gd name="T0" fmla="*/ 349 w 349"/>
                <a:gd name="T1" fmla="*/ 281 h 348"/>
                <a:gd name="T2" fmla="*/ 282 w 349"/>
                <a:gd name="T3" fmla="*/ 348 h 348"/>
                <a:gd name="T4" fmla="*/ 68 w 349"/>
                <a:gd name="T5" fmla="*/ 348 h 348"/>
                <a:gd name="T6" fmla="*/ 0 w 349"/>
                <a:gd name="T7" fmla="*/ 281 h 348"/>
                <a:gd name="T8" fmla="*/ 0 w 349"/>
                <a:gd name="T9" fmla="*/ 67 h 348"/>
                <a:gd name="T10" fmla="*/ 68 w 349"/>
                <a:gd name="T11" fmla="*/ 0 h 348"/>
                <a:gd name="T12" fmla="*/ 282 w 349"/>
                <a:gd name="T13" fmla="*/ 0 h 348"/>
                <a:gd name="T14" fmla="*/ 349 w 349"/>
                <a:gd name="T15" fmla="*/ 67 h 348"/>
                <a:gd name="T16" fmla="*/ 349 w 349"/>
                <a:gd name="T17" fmla="*/ 28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8">
                  <a:moveTo>
                    <a:pt x="349" y="281"/>
                  </a:moveTo>
                  <a:cubicBezTo>
                    <a:pt x="349" y="318"/>
                    <a:pt x="319" y="348"/>
                    <a:pt x="282" y="348"/>
                  </a:cubicBezTo>
                  <a:cubicBezTo>
                    <a:pt x="68" y="348"/>
                    <a:pt x="68" y="348"/>
                    <a:pt x="68" y="348"/>
                  </a:cubicBezTo>
                  <a:cubicBezTo>
                    <a:pt x="31" y="348"/>
                    <a:pt x="0" y="318"/>
                    <a:pt x="0" y="28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19" y="0"/>
                    <a:pt x="349" y="30"/>
                    <a:pt x="349" y="67"/>
                  </a:cubicBezTo>
                  <a:lnTo>
                    <a:pt x="349" y="281"/>
                  </a:lnTo>
                  <a:close/>
                </a:path>
              </a:pathLst>
            </a:custGeom>
            <a:noFill/>
            <a:ln w="68263" cap="flat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59"/>
          <p:cNvGrpSpPr/>
          <p:nvPr/>
        </p:nvGrpSpPr>
        <p:grpSpPr>
          <a:xfrm>
            <a:off x="4850126" y="1808765"/>
            <a:ext cx="1436893" cy="1436893"/>
            <a:chOff x="4247511" y="1566336"/>
            <a:chExt cx="2152126" cy="2152127"/>
          </a:xfrm>
        </p:grpSpPr>
        <p:sp>
          <p:nvSpPr>
            <p:cNvPr id="17" name="Freeform 490"/>
            <p:cNvSpPr>
              <a:spLocks noEditPoints="1"/>
            </p:cNvSpPr>
            <p:nvPr/>
          </p:nvSpPr>
          <p:spPr bwMode="auto">
            <a:xfrm>
              <a:off x="4247511" y="1566336"/>
              <a:ext cx="2152126" cy="2152127"/>
            </a:xfrm>
            <a:custGeom>
              <a:avLst/>
              <a:gdLst>
                <a:gd name="T0" fmla="*/ 1225 w 1229"/>
                <a:gd name="T1" fmla="*/ 665 h 1229"/>
                <a:gd name="T2" fmla="*/ 1201 w 1229"/>
                <a:gd name="T3" fmla="*/ 629 h 1229"/>
                <a:gd name="T4" fmla="*/ 1101 w 1229"/>
                <a:gd name="T5" fmla="*/ 598 h 1229"/>
                <a:gd name="T6" fmla="*/ 1039 w 1229"/>
                <a:gd name="T7" fmla="*/ 535 h 1229"/>
                <a:gd name="T8" fmla="*/ 1046 w 1229"/>
                <a:gd name="T9" fmla="*/ 447 h 1229"/>
                <a:gd name="T10" fmla="*/ 1146 w 1229"/>
                <a:gd name="T11" fmla="*/ 354 h 1229"/>
                <a:gd name="T12" fmla="*/ 1152 w 1229"/>
                <a:gd name="T13" fmla="*/ 314 h 1229"/>
                <a:gd name="T14" fmla="*/ 1082 w 1229"/>
                <a:gd name="T15" fmla="*/ 216 h 1229"/>
                <a:gd name="T16" fmla="*/ 1031 w 1229"/>
                <a:gd name="T17" fmla="*/ 209 h 1229"/>
                <a:gd name="T18" fmla="*/ 920 w 1229"/>
                <a:gd name="T19" fmla="*/ 266 h 1229"/>
                <a:gd name="T20" fmla="*/ 848 w 1229"/>
                <a:gd name="T21" fmla="*/ 253 h 1229"/>
                <a:gd name="T22" fmla="*/ 802 w 1229"/>
                <a:gd name="T23" fmla="*/ 206 h 1229"/>
                <a:gd name="T24" fmla="*/ 806 w 1229"/>
                <a:gd name="T25" fmla="*/ 53 h 1229"/>
                <a:gd name="T26" fmla="*/ 782 w 1229"/>
                <a:gd name="T27" fmla="*/ 24 h 1229"/>
                <a:gd name="T28" fmla="*/ 663 w 1229"/>
                <a:gd name="T29" fmla="*/ 4 h 1229"/>
                <a:gd name="T30" fmla="*/ 628 w 1229"/>
                <a:gd name="T31" fmla="*/ 29 h 1229"/>
                <a:gd name="T32" fmla="*/ 586 w 1229"/>
                <a:gd name="T33" fmla="*/ 164 h 1229"/>
                <a:gd name="T34" fmla="*/ 535 w 1229"/>
                <a:gd name="T35" fmla="*/ 192 h 1229"/>
                <a:gd name="T36" fmla="*/ 457 w 1229"/>
                <a:gd name="T37" fmla="*/ 192 h 1229"/>
                <a:gd name="T38" fmla="*/ 363 w 1229"/>
                <a:gd name="T39" fmla="*/ 90 h 1229"/>
                <a:gd name="T40" fmla="*/ 325 w 1229"/>
                <a:gd name="T41" fmla="*/ 79 h 1229"/>
                <a:gd name="T42" fmla="*/ 218 w 1229"/>
                <a:gd name="T43" fmla="*/ 152 h 1229"/>
                <a:gd name="T44" fmla="*/ 210 w 1229"/>
                <a:gd name="T45" fmla="*/ 202 h 1229"/>
                <a:gd name="T46" fmla="*/ 264 w 1229"/>
                <a:gd name="T47" fmla="*/ 309 h 1229"/>
                <a:gd name="T48" fmla="*/ 253 w 1229"/>
                <a:gd name="T49" fmla="*/ 389 h 1229"/>
                <a:gd name="T50" fmla="*/ 195 w 1229"/>
                <a:gd name="T51" fmla="*/ 431 h 1229"/>
                <a:gd name="T52" fmla="*/ 73 w 1229"/>
                <a:gd name="T53" fmla="*/ 421 h 1229"/>
                <a:gd name="T54" fmla="*/ 25 w 1229"/>
                <a:gd name="T55" fmla="*/ 459 h 1229"/>
                <a:gd name="T56" fmla="*/ 6 w 1229"/>
                <a:gd name="T57" fmla="*/ 563 h 1229"/>
                <a:gd name="T58" fmla="*/ 36 w 1229"/>
                <a:gd name="T59" fmla="*/ 607 h 1229"/>
                <a:gd name="T60" fmla="*/ 148 w 1229"/>
                <a:gd name="T61" fmla="*/ 644 h 1229"/>
                <a:gd name="T62" fmla="*/ 195 w 1229"/>
                <a:gd name="T63" fmla="*/ 714 h 1229"/>
                <a:gd name="T64" fmla="*/ 183 w 1229"/>
                <a:gd name="T65" fmla="*/ 783 h 1229"/>
                <a:gd name="T66" fmla="*/ 97 w 1229"/>
                <a:gd name="T67" fmla="*/ 865 h 1229"/>
                <a:gd name="T68" fmla="*/ 87 w 1229"/>
                <a:gd name="T69" fmla="*/ 920 h 1229"/>
                <a:gd name="T70" fmla="*/ 149 w 1229"/>
                <a:gd name="T71" fmla="*/ 1008 h 1229"/>
                <a:gd name="T72" fmla="*/ 201 w 1229"/>
                <a:gd name="T73" fmla="*/ 1021 h 1229"/>
                <a:gd name="T74" fmla="*/ 315 w 1229"/>
                <a:gd name="T75" fmla="*/ 963 h 1229"/>
                <a:gd name="T76" fmla="*/ 400 w 1229"/>
                <a:gd name="T77" fmla="*/ 987 h 1229"/>
                <a:gd name="T78" fmla="*/ 430 w 1229"/>
                <a:gd name="T79" fmla="*/ 1046 h 1229"/>
                <a:gd name="T80" fmla="*/ 425 w 1229"/>
                <a:gd name="T81" fmla="*/ 1163 h 1229"/>
                <a:gd name="T82" fmla="*/ 455 w 1229"/>
                <a:gd name="T83" fmla="*/ 1202 h 1229"/>
                <a:gd name="T84" fmla="*/ 566 w 1229"/>
                <a:gd name="T85" fmla="*/ 1221 h 1229"/>
                <a:gd name="T86" fmla="*/ 610 w 1229"/>
                <a:gd name="T87" fmla="*/ 1199 h 1229"/>
                <a:gd name="T88" fmla="*/ 649 w 1229"/>
                <a:gd name="T89" fmla="*/ 1075 h 1229"/>
                <a:gd name="T90" fmla="*/ 716 w 1229"/>
                <a:gd name="T91" fmla="*/ 1034 h 1229"/>
                <a:gd name="T92" fmla="*/ 794 w 1229"/>
                <a:gd name="T93" fmla="*/ 1054 h 1229"/>
                <a:gd name="T94" fmla="*/ 866 w 1229"/>
                <a:gd name="T95" fmla="*/ 1133 h 1229"/>
                <a:gd name="T96" fmla="*/ 911 w 1229"/>
                <a:gd name="T97" fmla="*/ 1147 h 1229"/>
                <a:gd name="T98" fmla="*/ 1015 w 1229"/>
                <a:gd name="T99" fmla="*/ 1076 h 1229"/>
                <a:gd name="T100" fmla="*/ 1024 w 1229"/>
                <a:gd name="T101" fmla="*/ 1032 h 1229"/>
                <a:gd name="T102" fmla="*/ 961 w 1229"/>
                <a:gd name="T103" fmla="*/ 895 h 1229"/>
                <a:gd name="T104" fmla="*/ 989 w 1229"/>
                <a:gd name="T105" fmla="*/ 831 h 1229"/>
                <a:gd name="T106" fmla="*/ 1045 w 1229"/>
                <a:gd name="T107" fmla="*/ 798 h 1229"/>
                <a:gd name="T108" fmla="*/ 1154 w 1229"/>
                <a:gd name="T109" fmla="*/ 801 h 1229"/>
                <a:gd name="T110" fmla="*/ 1197 w 1229"/>
                <a:gd name="T111" fmla="*/ 785 h 1229"/>
                <a:gd name="T112" fmla="*/ 1225 w 1229"/>
                <a:gd name="T113" fmla="*/ 665 h 1229"/>
                <a:gd name="T114" fmla="*/ 596 w 1229"/>
                <a:gd name="T115" fmla="*/ 729 h 1229"/>
                <a:gd name="T116" fmla="*/ 499 w 1229"/>
                <a:gd name="T117" fmla="*/ 592 h 1229"/>
                <a:gd name="T118" fmla="*/ 636 w 1229"/>
                <a:gd name="T119" fmla="*/ 495 h 1229"/>
                <a:gd name="T120" fmla="*/ 733 w 1229"/>
                <a:gd name="T121" fmla="*/ 632 h 1229"/>
                <a:gd name="T122" fmla="*/ 596 w 1229"/>
                <a:gd name="T123" fmla="*/ 729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9" h="1229">
                  <a:moveTo>
                    <a:pt x="1225" y="665"/>
                  </a:moveTo>
                  <a:cubicBezTo>
                    <a:pt x="1229" y="635"/>
                    <a:pt x="1201" y="629"/>
                    <a:pt x="1201" y="629"/>
                  </a:cubicBezTo>
                  <a:cubicBezTo>
                    <a:pt x="1201" y="629"/>
                    <a:pt x="1154" y="612"/>
                    <a:pt x="1101" y="598"/>
                  </a:cubicBezTo>
                  <a:cubicBezTo>
                    <a:pt x="1048" y="583"/>
                    <a:pt x="1039" y="535"/>
                    <a:pt x="1039" y="535"/>
                  </a:cubicBezTo>
                  <a:cubicBezTo>
                    <a:pt x="1013" y="473"/>
                    <a:pt x="1046" y="447"/>
                    <a:pt x="1046" y="447"/>
                  </a:cubicBezTo>
                  <a:cubicBezTo>
                    <a:pt x="1146" y="354"/>
                    <a:pt x="1146" y="354"/>
                    <a:pt x="1146" y="354"/>
                  </a:cubicBezTo>
                  <a:cubicBezTo>
                    <a:pt x="1166" y="334"/>
                    <a:pt x="1152" y="314"/>
                    <a:pt x="1152" y="314"/>
                  </a:cubicBezTo>
                  <a:cubicBezTo>
                    <a:pt x="1082" y="216"/>
                    <a:pt x="1082" y="216"/>
                    <a:pt x="1082" y="216"/>
                  </a:cubicBezTo>
                  <a:cubicBezTo>
                    <a:pt x="1062" y="189"/>
                    <a:pt x="1031" y="209"/>
                    <a:pt x="1031" y="209"/>
                  </a:cubicBezTo>
                  <a:cubicBezTo>
                    <a:pt x="920" y="266"/>
                    <a:pt x="920" y="266"/>
                    <a:pt x="920" y="266"/>
                  </a:cubicBezTo>
                  <a:cubicBezTo>
                    <a:pt x="899" y="275"/>
                    <a:pt x="848" y="253"/>
                    <a:pt x="848" y="253"/>
                  </a:cubicBezTo>
                  <a:cubicBezTo>
                    <a:pt x="818" y="239"/>
                    <a:pt x="802" y="206"/>
                    <a:pt x="802" y="206"/>
                  </a:cubicBezTo>
                  <a:cubicBezTo>
                    <a:pt x="806" y="53"/>
                    <a:pt x="806" y="53"/>
                    <a:pt x="806" y="53"/>
                  </a:cubicBezTo>
                  <a:cubicBezTo>
                    <a:pt x="807" y="32"/>
                    <a:pt x="782" y="24"/>
                    <a:pt x="782" y="24"/>
                  </a:cubicBezTo>
                  <a:cubicBezTo>
                    <a:pt x="663" y="4"/>
                    <a:pt x="663" y="4"/>
                    <a:pt x="663" y="4"/>
                  </a:cubicBezTo>
                  <a:cubicBezTo>
                    <a:pt x="635" y="0"/>
                    <a:pt x="628" y="29"/>
                    <a:pt x="628" y="29"/>
                  </a:cubicBezTo>
                  <a:cubicBezTo>
                    <a:pt x="626" y="35"/>
                    <a:pt x="586" y="164"/>
                    <a:pt x="586" y="164"/>
                  </a:cubicBezTo>
                  <a:cubicBezTo>
                    <a:pt x="578" y="177"/>
                    <a:pt x="535" y="192"/>
                    <a:pt x="535" y="192"/>
                  </a:cubicBezTo>
                  <a:cubicBezTo>
                    <a:pt x="494" y="211"/>
                    <a:pt x="457" y="192"/>
                    <a:pt x="457" y="192"/>
                  </a:cubicBezTo>
                  <a:cubicBezTo>
                    <a:pt x="363" y="90"/>
                    <a:pt x="363" y="90"/>
                    <a:pt x="363" y="90"/>
                  </a:cubicBezTo>
                  <a:cubicBezTo>
                    <a:pt x="350" y="72"/>
                    <a:pt x="325" y="79"/>
                    <a:pt x="325" y="79"/>
                  </a:cubicBezTo>
                  <a:cubicBezTo>
                    <a:pt x="218" y="152"/>
                    <a:pt x="218" y="152"/>
                    <a:pt x="218" y="152"/>
                  </a:cubicBezTo>
                  <a:cubicBezTo>
                    <a:pt x="196" y="170"/>
                    <a:pt x="210" y="202"/>
                    <a:pt x="210" y="202"/>
                  </a:cubicBezTo>
                  <a:cubicBezTo>
                    <a:pt x="264" y="309"/>
                    <a:pt x="264" y="309"/>
                    <a:pt x="264" y="309"/>
                  </a:cubicBezTo>
                  <a:cubicBezTo>
                    <a:pt x="284" y="340"/>
                    <a:pt x="253" y="389"/>
                    <a:pt x="253" y="389"/>
                  </a:cubicBezTo>
                  <a:cubicBezTo>
                    <a:pt x="235" y="421"/>
                    <a:pt x="195" y="431"/>
                    <a:pt x="195" y="431"/>
                  </a:cubicBezTo>
                  <a:cubicBezTo>
                    <a:pt x="73" y="421"/>
                    <a:pt x="73" y="421"/>
                    <a:pt x="73" y="421"/>
                  </a:cubicBezTo>
                  <a:cubicBezTo>
                    <a:pt x="30" y="419"/>
                    <a:pt x="25" y="459"/>
                    <a:pt x="25" y="459"/>
                  </a:cubicBezTo>
                  <a:cubicBezTo>
                    <a:pt x="6" y="563"/>
                    <a:pt x="6" y="563"/>
                    <a:pt x="6" y="563"/>
                  </a:cubicBezTo>
                  <a:cubicBezTo>
                    <a:pt x="0" y="600"/>
                    <a:pt x="36" y="607"/>
                    <a:pt x="36" y="607"/>
                  </a:cubicBezTo>
                  <a:cubicBezTo>
                    <a:pt x="148" y="644"/>
                    <a:pt x="148" y="644"/>
                    <a:pt x="148" y="644"/>
                  </a:cubicBezTo>
                  <a:cubicBezTo>
                    <a:pt x="189" y="655"/>
                    <a:pt x="195" y="714"/>
                    <a:pt x="195" y="714"/>
                  </a:cubicBezTo>
                  <a:cubicBezTo>
                    <a:pt x="208" y="764"/>
                    <a:pt x="183" y="783"/>
                    <a:pt x="183" y="783"/>
                  </a:cubicBezTo>
                  <a:cubicBezTo>
                    <a:pt x="97" y="865"/>
                    <a:pt x="97" y="865"/>
                    <a:pt x="97" y="865"/>
                  </a:cubicBezTo>
                  <a:cubicBezTo>
                    <a:pt x="67" y="888"/>
                    <a:pt x="87" y="920"/>
                    <a:pt x="87" y="920"/>
                  </a:cubicBezTo>
                  <a:cubicBezTo>
                    <a:pt x="149" y="1008"/>
                    <a:pt x="149" y="1008"/>
                    <a:pt x="149" y="1008"/>
                  </a:cubicBezTo>
                  <a:cubicBezTo>
                    <a:pt x="179" y="1038"/>
                    <a:pt x="201" y="1021"/>
                    <a:pt x="201" y="1021"/>
                  </a:cubicBezTo>
                  <a:cubicBezTo>
                    <a:pt x="315" y="963"/>
                    <a:pt x="315" y="963"/>
                    <a:pt x="315" y="963"/>
                  </a:cubicBezTo>
                  <a:cubicBezTo>
                    <a:pt x="356" y="943"/>
                    <a:pt x="400" y="987"/>
                    <a:pt x="400" y="987"/>
                  </a:cubicBezTo>
                  <a:cubicBezTo>
                    <a:pt x="437" y="1013"/>
                    <a:pt x="430" y="1046"/>
                    <a:pt x="430" y="1046"/>
                  </a:cubicBezTo>
                  <a:cubicBezTo>
                    <a:pt x="425" y="1163"/>
                    <a:pt x="425" y="1163"/>
                    <a:pt x="425" y="1163"/>
                  </a:cubicBezTo>
                  <a:cubicBezTo>
                    <a:pt x="422" y="1190"/>
                    <a:pt x="455" y="1202"/>
                    <a:pt x="455" y="1202"/>
                  </a:cubicBezTo>
                  <a:cubicBezTo>
                    <a:pt x="566" y="1221"/>
                    <a:pt x="566" y="1221"/>
                    <a:pt x="566" y="1221"/>
                  </a:cubicBezTo>
                  <a:cubicBezTo>
                    <a:pt x="605" y="1229"/>
                    <a:pt x="610" y="1199"/>
                    <a:pt x="610" y="1199"/>
                  </a:cubicBezTo>
                  <a:cubicBezTo>
                    <a:pt x="649" y="1075"/>
                    <a:pt x="649" y="1075"/>
                    <a:pt x="649" y="1075"/>
                  </a:cubicBezTo>
                  <a:cubicBezTo>
                    <a:pt x="661" y="1042"/>
                    <a:pt x="716" y="1034"/>
                    <a:pt x="716" y="1034"/>
                  </a:cubicBezTo>
                  <a:cubicBezTo>
                    <a:pt x="769" y="1019"/>
                    <a:pt x="794" y="1054"/>
                    <a:pt x="794" y="1054"/>
                  </a:cubicBezTo>
                  <a:cubicBezTo>
                    <a:pt x="866" y="1133"/>
                    <a:pt x="866" y="1133"/>
                    <a:pt x="866" y="1133"/>
                  </a:cubicBezTo>
                  <a:cubicBezTo>
                    <a:pt x="880" y="1157"/>
                    <a:pt x="911" y="1147"/>
                    <a:pt x="911" y="1147"/>
                  </a:cubicBezTo>
                  <a:cubicBezTo>
                    <a:pt x="1015" y="1076"/>
                    <a:pt x="1015" y="1076"/>
                    <a:pt x="1015" y="1076"/>
                  </a:cubicBezTo>
                  <a:cubicBezTo>
                    <a:pt x="1039" y="1054"/>
                    <a:pt x="1024" y="1032"/>
                    <a:pt x="1024" y="1032"/>
                  </a:cubicBezTo>
                  <a:cubicBezTo>
                    <a:pt x="961" y="895"/>
                    <a:pt x="961" y="895"/>
                    <a:pt x="961" y="895"/>
                  </a:cubicBezTo>
                  <a:cubicBezTo>
                    <a:pt x="952" y="871"/>
                    <a:pt x="989" y="831"/>
                    <a:pt x="989" y="831"/>
                  </a:cubicBezTo>
                  <a:cubicBezTo>
                    <a:pt x="1014" y="796"/>
                    <a:pt x="1045" y="798"/>
                    <a:pt x="1045" y="798"/>
                  </a:cubicBezTo>
                  <a:cubicBezTo>
                    <a:pt x="1154" y="801"/>
                    <a:pt x="1154" y="801"/>
                    <a:pt x="1154" y="801"/>
                  </a:cubicBezTo>
                  <a:cubicBezTo>
                    <a:pt x="1194" y="807"/>
                    <a:pt x="1197" y="785"/>
                    <a:pt x="1197" y="785"/>
                  </a:cubicBezTo>
                  <a:cubicBezTo>
                    <a:pt x="1197" y="785"/>
                    <a:pt x="1220" y="696"/>
                    <a:pt x="1225" y="665"/>
                  </a:cubicBezTo>
                  <a:close/>
                  <a:moveTo>
                    <a:pt x="596" y="729"/>
                  </a:moveTo>
                  <a:cubicBezTo>
                    <a:pt x="531" y="718"/>
                    <a:pt x="488" y="657"/>
                    <a:pt x="499" y="592"/>
                  </a:cubicBezTo>
                  <a:cubicBezTo>
                    <a:pt x="510" y="528"/>
                    <a:pt x="571" y="484"/>
                    <a:pt x="636" y="495"/>
                  </a:cubicBezTo>
                  <a:cubicBezTo>
                    <a:pt x="701" y="507"/>
                    <a:pt x="744" y="568"/>
                    <a:pt x="733" y="632"/>
                  </a:cubicBezTo>
                  <a:cubicBezTo>
                    <a:pt x="722" y="697"/>
                    <a:pt x="660" y="740"/>
                    <a:pt x="596" y="7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492"/>
            <p:cNvSpPr>
              <a:spLocks noEditPoints="1"/>
            </p:cNvSpPr>
            <p:nvPr/>
          </p:nvSpPr>
          <p:spPr bwMode="auto">
            <a:xfrm>
              <a:off x="4893297" y="2041048"/>
              <a:ext cx="288826" cy="294010"/>
            </a:xfrm>
            <a:custGeom>
              <a:avLst/>
              <a:gdLst>
                <a:gd name="T0" fmla="*/ 128 w 165"/>
                <a:gd name="T1" fmla="*/ 26 h 168"/>
                <a:gd name="T2" fmla="*/ 25 w 165"/>
                <a:gd name="T3" fmla="*/ 37 h 168"/>
                <a:gd name="T4" fmla="*/ 36 w 165"/>
                <a:gd name="T5" fmla="*/ 142 h 168"/>
                <a:gd name="T6" fmla="*/ 140 w 165"/>
                <a:gd name="T7" fmla="*/ 130 h 168"/>
                <a:gd name="T8" fmla="*/ 128 w 165"/>
                <a:gd name="T9" fmla="*/ 26 h 168"/>
                <a:gd name="T10" fmla="*/ 50 w 165"/>
                <a:gd name="T11" fmla="*/ 124 h 168"/>
                <a:gd name="T12" fmla="*/ 42 w 165"/>
                <a:gd name="T13" fmla="*/ 51 h 168"/>
                <a:gd name="T14" fmla="*/ 114 w 165"/>
                <a:gd name="T15" fmla="*/ 43 h 168"/>
                <a:gd name="T16" fmla="*/ 122 w 165"/>
                <a:gd name="T17" fmla="*/ 116 h 168"/>
                <a:gd name="T18" fmla="*/ 50 w 165"/>
                <a:gd name="T19" fmla="*/ 1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8">
                  <a:moveTo>
                    <a:pt x="128" y="26"/>
                  </a:moveTo>
                  <a:cubicBezTo>
                    <a:pt x="97" y="0"/>
                    <a:pt x="50" y="5"/>
                    <a:pt x="25" y="37"/>
                  </a:cubicBezTo>
                  <a:cubicBezTo>
                    <a:pt x="0" y="69"/>
                    <a:pt x="5" y="116"/>
                    <a:pt x="36" y="142"/>
                  </a:cubicBezTo>
                  <a:cubicBezTo>
                    <a:pt x="68" y="168"/>
                    <a:pt x="114" y="163"/>
                    <a:pt x="140" y="130"/>
                  </a:cubicBezTo>
                  <a:cubicBezTo>
                    <a:pt x="165" y="98"/>
                    <a:pt x="160" y="51"/>
                    <a:pt x="128" y="26"/>
                  </a:cubicBezTo>
                  <a:close/>
                  <a:moveTo>
                    <a:pt x="50" y="124"/>
                  </a:moveTo>
                  <a:cubicBezTo>
                    <a:pt x="28" y="107"/>
                    <a:pt x="25" y="74"/>
                    <a:pt x="42" y="51"/>
                  </a:cubicBezTo>
                  <a:cubicBezTo>
                    <a:pt x="60" y="29"/>
                    <a:pt x="92" y="25"/>
                    <a:pt x="114" y="43"/>
                  </a:cubicBezTo>
                  <a:cubicBezTo>
                    <a:pt x="136" y="61"/>
                    <a:pt x="140" y="94"/>
                    <a:pt x="122" y="116"/>
                  </a:cubicBezTo>
                  <a:cubicBezTo>
                    <a:pt x="105" y="139"/>
                    <a:pt x="72" y="142"/>
                    <a:pt x="50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493"/>
            <p:cNvSpPr>
              <a:spLocks/>
            </p:cNvSpPr>
            <p:nvPr/>
          </p:nvSpPr>
          <p:spPr bwMode="auto">
            <a:xfrm>
              <a:off x="4888113" y="2272109"/>
              <a:ext cx="91091" cy="108865"/>
            </a:xfrm>
            <a:custGeom>
              <a:avLst/>
              <a:gdLst>
                <a:gd name="T0" fmla="*/ 20 w 52"/>
                <a:gd name="T1" fmla="*/ 56 h 62"/>
                <a:gd name="T2" fmla="*/ 5 w 52"/>
                <a:gd name="T3" fmla="*/ 58 h 62"/>
                <a:gd name="T4" fmla="*/ 5 w 52"/>
                <a:gd name="T5" fmla="*/ 58 h 62"/>
                <a:gd name="T6" fmla="*/ 3 w 52"/>
                <a:gd name="T7" fmla="*/ 43 h 62"/>
                <a:gd name="T8" fmla="*/ 31 w 52"/>
                <a:gd name="T9" fmla="*/ 6 h 62"/>
                <a:gd name="T10" fmla="*/ 46 w 52"/>
                <a:gd name="T11" fmla="*/ 4 h 62"/>
                <a:gd name="T12" fmla="*/ 46 w 52"/>
                <a:gd name="T13" fmla="*/ 4 h 62"/>
                <a:gd name="T14" fmla="*/ 48 w 52"/>
                <a:gd name="T15" fmla="*/ 20 h 62"/>
                <a:gd name="T16" fmla="*/ 20 w 52"/>
                <a:gd name="T1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2">
                  <a:moveTo>
                    <a:pt x="20" y="56"/>
                  </a:moveTo>
                  <a:cubicBezTo>
                    <a:pt x="17" y="61"/>
                    <a:pt x="10" y="62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0" y="54"/>
                    <a:pt x="0" y="47"/>
                    <a:pt x="3" y="4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5" y="1"/>
                    <a:pt x="42" y="0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1" y="8"/>
                    <a:pt x="52" y="15"/>
                    <a:pt x="48" y="20"/>
                  </a:cubicBezTo>
                  <a:lnTo>
                    <a:pt x="20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494"/>
            <p:cNvSpPr>
              <a:spLocks/>
            </p:cNvSpPr>
            <p:nvPr/>
          </p:nvSpPr>
          <p:spPr bwMode="auto">
            <a:xfrm>
              <a:off x="4975501" y="2106219"/>
              <a:ext cx="70355" cy="47397"/>
            </a:xfrm>
            <a:custGeom>
              <a:avLst/>
              <a:gdLst>
                <a:gd name="T0" fmla="*/ 8 w 40"/>
                <a:gd name="T1" fmla="*/ 26 h 27"/>
                <a:gd name="T2" fmla="*/ 9 w 40"/>
                <a:gd name="T3" fmla="*/ 25 h 27"/>
                <a:gd name="T4" fmla="*/ 34 w 40"/>
                <a:gd name="T5" fmla="*/ 10 h 27"/>
                <a:gd name="T6" fmla="*/ 32 w 40"/>
                <a:gd name="T7" fmla="*/ 1 h 27"/>
                <a:gd name="T8" fmla="*/ 32 w 40"/>
                <a:gd name="T9" fmla="*/ 0 h 27"/>
                <a:gd name="T10" fmla="*/ 2 w 40"/>
                <a:gd name="T11" fmla="*/ 19 h 27"/>
                <a:gd name="T12" fmla="*/ 1 w 40"/>
                <a:gd name="T13" fmla="*/ 19 h 27"/>
                <a:gd name="T14" fmla="*/ 8 w 40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7">
                  <a:moveTo>
                    <a:pt x="8" y="26"/>
                  </a:moveTo>
                  <a:cubicBezTo>
                    <a:pt x="9" y="26"/>
                    <a:pt x="9" y="25"/>
                    <a:pt x="9" y="25"/>
                  </a:cubicBezTo>
                  <a:cubicBezTo>
                    <a:pt x="16" y="17"/>
                    <a:pt x="25" y="12"/>
                    <a:pt x="34" y="10"/>
                  </a:cubicBezTo>
                  <a:cubicBezTo>
                    <a:pt x="40" y="4"/>
                    <a:pt x="32" y="1"/>
                    <a:pt x="32" y="1"/>
                  </a:cubicBezTo>
                  <a:cubicBezTo>
                    <a:pt x="32" y="1"/>
                    <a:pt x="32" y="1"/>
                    <a:pt x="32" y="0"/>
                  </a:cubicBezTo>
                  <a:cubicBezTo>
                    <a:pt x="21" y="3"/>
                    <a:pt x="10" y="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0" y="27"/>
                    <a:pt x="8" y="26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522"/>
            <p:cNvSpPr>
              <a:spLocks/>
            </p:cNvSpPr>
            <p:nvPr/>
          </p:nvSpPr>
          <p:spPr bwMode="auto">
            <a:xfrm>
              <a:off x="5487242" y="2869758"/>
              <a:ext cx="251797" cy="174777"/>
            </a:xfrm>
            <a:custGeom>
              <a:avLst/>
              <a:gdLst>
                <a:gd name="T0" fmla="*/ 296 w 340"/>
                <a:gd name="T1" fmla="*/ 96 h 236"/>
                <a:gd name="T2" fmla="*/ 319 w 340"/>
                <a:gd name="T3" fmla="*/ 52 h 236"/>
                <a:gd name="T4" fmla="*/ 340 w 340"/>
                <a:gd name="T5" fmla="*/ 4 h 236"/>
                <a:gd name="T6" fmla="*/ 286 w 340"/>
                <a:gd name="T7" fmla="*/ 2 h 236"/>
                <a:gd name="T8" fmla="*/ 232 w 340"/>
                <a:gd name="T9" fmla="*/ 0 h 236"/>
                <a:gd name="T10" fmla="*/ 253 w 340"/>
                <a:gd name="T11" fmla="*/ 26 h 236"/>
                <a:gd name="T12" fmla="*/ 2 w 340"/>
                <a:gd name="T13" fmla="*/ 175 h 236"/>
                <a:gd name="T14" fmla="*/ 0 w 340"/>
                <a:gd name="T15" fmla="*/ 236 h 236"/>
                <a:gd name="T16" fmla="*/ 272 w 340"/>
                <a:gd name="T17" fmla="*/ 66 h 236"/>
                <a:gd name="T18" fmla="*/ 296 w 340"/>
                <a:gd name="T19" fmla="*/ 9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36">
                  <a:moveTo>
                    <a:pt x="296" y="96"/>
                  </a:moveTo>
                  <a:lnTo>
                    <a:pt x="319" y="52"/>
                  </a:lnTo>
                  <a:lnTo>
                    <a:pt x="340" y="4"/>
                  </a:lnTo>
                  <a:lnTo>
                    <a:pt x="286" y="2"/>
                  </a:lnTo>
                  <a:lnTo>
                    <a:pt x="232" y="0"/>
                  </a:lnTo>
                  <a:lnTo>
                    <a:pt x="253" y="26"/>
                  </a:lnTo>
                  <a:lnTo>
                    <a:pt x="2" y="175"/>
                  </a:lnTo>
                  <a:lnTo>
                    <a:pt x="0" y="236"/>
                  </a:lnTo>
                  <a:lnTo>
                    <a:pt x="272" y="66"/>
                  </a:lnTo>
                  <a:lnTo>
                    <a:pt x="2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523"/>
            <p:cNvSpPr>
              <a:spLocks/>
            </p:cNvSpPr>
            <p:nvPr/>
          </p:nvSpPr>
          <p:spPr bwMode="auto">
            <a:xfrm>
              <a:off x="5669425" y="2953443"/>
              <a:ext cx="68133" cy="239948"/>
            </a:xfrm>
            <a:custGeom>
              <a:avLst/>
              <a:gdLst>
                <a:gd name="T0" fmla="*/ 39 w 39"/>
                <a:gd name="T1" fmla="*/ 125 h 137"/>
                <a:gd name="T2" fmla="*/ 26 w 39"/>
                <a:gd name="T3" fmla="*/ 137 h 137"/>
                <a:gd name="T4" fmla="*/ 13 w 39"/>
                <a:gd name="T5" fmla="*/ 137 h 137"/>
                <a:gd name="T6" fmla="*/ 0 w 39"/>
                <a:gd name="T7" fmla="*/ 125 h 137"/>
                <a:gd name="T8" fmla="*/ 0 w 39"/>
                <a:gd name="T9" fmla="*/ 13 h 137"/>
                <a:gd name="T10" fmla="*/ 13 w 39"/>
                <a:gd name="T11" fmla="*/ 0 h 137"/>
                <a:gd name="T12" fmla="*/ 26 w 39"/>
                <a:gd name="T13" fmla="*/ 0 h 137"/>
                <a:gd name="T14" fmla="*/ 39 w 39"/>
                <a:gd name="T15" fmla="*/ 13 h 137"/>
                <a:gd name="T16" fmla="*/ 39 w 39"/>
                <a:gd name="T17" fmla="*/ 12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37">
                  <a:moveTo>
                    <a:pt x="39" y="125"/>
                  </a:moveTo>
                  <a:cubicBezTo>
                    <a:pt x="39" y="132"/>
                    <a:pt x="33" y="137"/>
                    <a:pt x="26" y="137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6" y="137"/>
                    <a:pt x="0" y="132"/>
                    <a:pt x="0" y="1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39" y="6"/>
                    <a:pt x="39" y="13"/>
                  </a:cubicBezTo>
                  <a:lnTo>
                    <a:pt x="39" y="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524"/>
            <p:cNvSpPr>
              <a:spLocks/>
            </p:cNvSpPr>
            <p:nvPr/>
          </p:nvSpPr>
          <p:spPr bwMode="auto">
            <a:xfrm>
              <a:off x="5579815" y="3004543"/>
              <a:ext cx="66652" cy="188848"/>
            </a:xfrm>
            <a:custGeom>
              <a:avLst/>
              <a:gdLst>
                <a:gd name="T0" fmla="*/ 38 w 38"/>
                <a:gd name="T1" fmla="*/ 96 h 108"/>
                <a:gd name="T2" fmla="*/ 26 w 38"/>
                <a:gd name="T3" fmla="*/ 108 h 108"/>
                <a:gd name="T4" fmla="*/ 13 w 38"/>
                <a:gd name="T5" fmla="*/ 108 h 108"/>
                <a:gd name="T6" fmla="*/ 0 w 38"/>
                <a:gd name="T7" fmla="*/ 96 h 108"/>
                <a:gd name="T8" fmla="*/ 0 w 38"/>
                <a:gd name="T9" fmla="*/ 12 h 108"/>
                <a:gd name="T10" fmla="*/ 13 w 38"/>
                <a:gd name="T11" fmla="*/ 0 h 108"/>
                <a:gd name="T12" fmla="*/ 26 w 38"/>
                <a:gd name="T13" fmla="*/ 0 h 108"/>
                <a:gd name="T14" fmla="*/ 38 w 38"/>
                <a:gd name="T15" fmla="*/ 12 h 108"/>
                <a:gd name="T16" fmla="*/ 38 w 38"/>
                <a:gd name="T1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08">
                  <a:moveTo>
                    <a:pt x="38" y="96"/>
                  </a:moveTo>
                  <a:cubicBezTo>
                    <a:pt x="38" y="103"/>
                    <a:pt x="33" y="108"/>
                    <a:pt x="26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6" y="108"/>
                    <a:pt x="0" y="103"/>
                    <a:pt x="0" y="9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38" y="6"/>
                    <a:pt x="38" y="12"/>
                  </a:cubicBezTo>
                  <a:lnTo>
                    <a:pt x="38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525"/>
            <p:cNvSpPr>
              <a:spLocks/>
            </p:cNvSpPr>
            <p:nvPr/>
          </p:nvSpPr>
          <p:spPr bwMode="auto">
            <a:xfrm>
              <a:off x="5483540" y="3051200"/>
              <a:ext cx="79242" cy="148857"/>
            </a:xfrm>
            <a:custGeom>
              <a:avLst/>
              <a:gdLst>
                <a:gd name="T0" fmla="*/ 29 w 45"/>
                <a:gd name="T1" fmla="*/ 85 h 85"/>
                <a:gd name="T2" fmla="*/ 15 w 45"/>
                <a:gd name="T3" fmla="*/ 85 h 85"/>
                <a:gd name="T4" fmla="*/ 0 w 45"/>
                <a:gd name="T5" fmla="*/ 69 h 85"/>
                <a:gd name="T6" fmla="*/ 0 w 45"/>
                <a:gd name="T7" fmla="*/ 16 h 85"/>
                <a:gd name="T8" fmla="*/ 15 w 45"/>
                <a:gd name="T9" fmla="*/ 0 h 85"/>
                <a:gd name="T10" fmla="*/ 29 w 45"/>
                <a:gd name="T11" fmla="*/ 0 h 85"/>
                <a:gd name="T12" fmla="*/ 45 w 45"/>
                <a:gd name="T13" fmla="*/ 16 h 85"/>
                <a:gd name="T14" fmla="*/ 45 w 45"/>
                <a:gd name="T15" fmla="*/ 69 h 85"/>
                <a:gd name="T16" fmla="*/ 29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29" y="85"/>
                  </a:moveTo>
                  <a:cubicBezTo>
                    <a:pt x="15" y="85"/>
                    <a:pt x="15" y="85"/>
                    <a:pt x="15" y="85"/>
                  </a:cubicBezTo>
                  <a:cubicBezTo>
                    <a:pt x="7" y="85"/>
                    <a:pt x="0" y="78"/>
                    <a:pt x="0" y="6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5" y="7"/>
                    <a:pt x="45" y="1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78"/>
                    <a:pt x="37" y="85"/>
                    <a:pt x="29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526"/>
            <p:cNvSpPr>
              <a:spLocks/>
            </p:cNvSpPr>
            <p:nvPr/>
          </p:nvSpPr>
          <p:spPr bwMode="auto">
            <a:xfrm>
              <a:off x="5722006" y="2144729"/>
              <a:ext cx="138489" cy="134786"/>
            </a:xfrm>
            <a:custGeom>
              <a:avLst/>
              <a:gdLst>
                <a:gd name="T0" fmla="*/ 41 w 79"/>
                <a:gd name="T1" fmla="*/ 76 h 77"/>
                <a:gd name="T2" fmla="*/ 78 w 79"/>
                <a:gd name="T3" fmla="*/ 37 h 77"/>
                <a:gd name="T4" fmla="*/ 38 w 79"/>
                <a:gd name="T5" fmla="*/ 0 h 77"/>
                <a:gd name="T6" fmla="*/ 1 w 79"/>
                <a:gd name="T7" fmla="*/ 40 h 77"/>
                <a:gd name="T8" fmla="*/ 41 w 79"/>
                <a:gd name="T9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7">
                  <a:moveTo>
                    <a:pt x="41" y="76"/>
                  </a:moveTo>
                  <a:cubicBezTo>
                    <a:pt x="62" y="76"/>
                    <a:pt x="79" y="58"/>
                    <a:pt x="78" y="37"/>
                  </a:cubicBezTo>
                  <a:cubicBezTo>
                    <a:pt x="78" y="16"/>
                    <a:pt x="60" y="0"/>
                    <a:pt x="38" y="0"/>
                  </a:cubicBezTo>
                  <a:cubicBezTo>
                    <a:pt x="17" y="1"/>
                    <a:pt x="0" y="19"/>
                    <a:pt x="1" y="40"/>
                  </a:cubicBezTo>
                  <a:cubicBezTo>
                    <a:pt x="2" y="61"/>
                    <a:pt x="20" y="77"/>
                    <a:pt x="41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527"/>
            <p:cNvSpPr>
              <a:spLocks/>
            </p:cNvSpPr>
            <p:nvPr/>
          </p:nvSpPr>
          <p:spPr bwMode="auto">
            <a:xfrm>
              <a:off x="5655354" y="2288402"/>
              <a:ext cx="273274" cy="197735"/>
            </a:xfrm>
            <a:custGeom>
              <a:avLst/>
              <a:gdLst>
                <a:gd name="T0" fmla="*/ 119 w 156"/>
                <a:gd name="T1" fmla="*/ 0 h 113"/>
                <a:gd name="T2" fmla="*/ 80 w 156"/>
                <a:gd name="T3" fmla="*/ 46 h 113"/>
                <a:gd name="T4" fmla="*/ 37 w 156"/>
                <a:gd name="T5" fmla="*/ 1 h 113"/>
                <a:gd name="T6" fmla="*/ 1 w 156"/>
                <a:gd name="T7" fmla="*/ 50 h 113"/>
                <a:gd name="T8" fmla="*/ 3 w 156"/>
                <a:gd name="T9" fmla="*/ 113 h 113"/>
                <a:gd name="T10" fmla="*/ 156 w 156"/>
                <a:gd name="T11" fmla="*/ 113 h 113"/>
                <a:gd name="T12" fmla="*/ 154 w 156"/>
                <a:gd name="T13" fmla="*/ 45 h 113"/>
                <a:gd name="T14" fmla="*/ 119 w 156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13">
                  <a:moveTo>
                    <a:pt x="119" y="0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11" y="11"/>
                    <a:pt x="0" y="26"/>
                    <a:pt x="1" y="50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3" y="23"/>
                    <a:pt x="144" y="9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534"/>
            <p:cNvSpPr>
              <a:spLocks noEditPoints="1"/>
            </p:cNvSpPr>
            <p:nvPr/>
          </p:nvSpPr>
          <p:spPr bwMode="auto">
            <a:xfrm>
              <a:off x="4751846" y="2769779"/>
              <a:ext cx="159225" cy="268090"/>
            </a:xfrm>
            <a:custGeom>
              <a:avLst/>
              <a:gdLst>
                <a:gd name="T0" fmla="*/ 54 w 91"/>
                <a:gd name="T1" fmla="*/ 71 h 153"/>
                <a:gd name="T2" fmla="*/ 91 w 91"/>
                <a:gd name="T3" fmla="*/ 25 h 153"/>
                <a:gd name="T4" fmla="*/ 91 w 91"/>
                <a:gd name="T5" fmla="*/ 25 h 153"/>
                <a:gd name="T6" fmla="*/ 91 w 91"/>
                <a:gd name="T7" fmla="*/ 0 h 153"/>
                <a:gd name="T8" fmla="*/ 46 w 91"/>
                <a:gd name="T9" fmla="*/ 0 h 153"/>
                <a:gd name="T10" fmla="*/ 45 w 91"/>
                <a:gd name="T11" fmla="*/ 0 h 153"/>
                <a:gd name="T12" fmla="*/ 0 w 91"/>
                <a:gd name="T13" fmla="*/ 0 h 153"/>
                <a:gd name="T14" fmla="*/ 0 w 91"/>
                <a:gd name="T15" fmla="*/ 25 h 153"/>
                <a:gd name="T16" fmla="*/ 0 w 91"/>
                <a:gd name="T17" fmla="*/ 25 h 153"/>
                <a:gd name="T18" fmla="*/ 37 w 91"/>
                <a:gd name="T19" fmla="*/ 71 h 153"/>
                <a:gd name="T20" fmla="*/ 42 w 91"/>
                <a:gd name="T21" fmla="*/ 77 h 153"/>
                <a:gd name="T22" fmla="*/ 40 w 91"/>
                <a:gd name="T23" fmla="*/ 82 h 153"/>
                <a:gd name="T24" fmla="*/ 0 w 91"/>
                <a:gd name="T25" fmla="*/ 128 h 153"/>
                <a:gd name="T26" fmla="*/ 0 w 91"/>
                <a:gd name="T27" fmla="*/ 128 h 153"/>
                <a:gd name="T28" fmla="*/ 0 w 91"/>
                <a:gd name="T29" fmla="*/ 153 h 153"/>
                <a:gd name="T30" fmla="*/ 45 w 91"/>
                <a:gd name="T31" fmla="*/ 153 h 153"/>
                <a:gd name="T32" fmla="*/ 46 w 91"/>
                <a:gd name="T33" fmla="*/ 153 h 153"/>
                <a:gd name="T34" fmla="*/ 91 w 91"/>
                <a:gd name="T35" fmla="*/ 153 h 153"/>
                <a:gd name="T36" fmla="*/ 91 w 91"/>
                <a:gd name="T37" fmla="*/ 128 h 153"/>
                <a:gd name="T38" fmla="*/ 91 w 91"/>
                <a:gd name="T39" fmla="*/ 128 h 153"/>
                <a:gd name="T40" fmla="*/ 51 w 91"/>
                <a:gd name="T41" fmla="*/ 82 h 153"/>
                <a:gd name="T42" fmla="*/ 49 w 91"/>
                <a:gd name="T43" fmla="*/ 77 h 153"/>
                <a:gd name="T44" fmla="*/ 54 w 91"/>
                <a:gd name="T45" fmla="*/ 71 h 153"/>
                <a:gd name="T46" fmla="*/ 14 w 91"/>
                <a:gd name="T47" fmla="*/ 127 h 153"/>
                <a:gd name="T48" fmla="*/ 14 w 91"/>
                <a:gd name="T49" fmla="*/ 124 h 153"/>
                <a:gd name="T50" fmla="*/ 14 w 91"/>
                <a:gd name="T51" fmla="*/ 124 h 153"/>
                <a:gd name="T52" fmla="*/ 42 w 91"/>
                <a:gd name="T53" fmla="*/ 92 h 153"/>
                <a:gd name="T54" fmla="*/ 14 w 91"/>
                <a:gd name="T55" fmla="*/ 127 h 153"/>
                <a:gd name="T56" fmla="*/ 80 w 91"/>
                <a:gd name="T57" fmla="*/ 124 h 153"/>
                <a:gd name="T58" fmla="*/ 80 w 91"/>
                <a:gd name="T59" fmla="*/ 126 h 153"/>
                <a:gd name="T60" fmla="*/ 52 w 91"/>
                <a:gd name="T61" fmla="*/ 92 h 153"/>
                <a:gd name="T62" fmla="*/ 80 w 91"/>
                <a:gd name="T63" fmla="*/ 124 h 153"/>
                <a:gd name="T64" fmla="*/ 42 w 91"/>
                <a:gd name="T65" fmla="*/ 41 h 153"/>
                <a:gd name="T66" fmla="*/ 18 w 91"/>
                <a:gd name="T67" fmla="*/ 45 h 153"/>
                <a:gd name="T68" fmla="*/ 14 w 91"/>
                <a:gd name="T69" fmla="*/ 28 h 153"/>
                <a:gd name="T70" fmla="*/ 14 w 91"/>
                <a:gd name="T71" fmla="*/ 28 h 153"/>
                <a:gd name="T72" fmla="*/ 14 w 91"/>
                <a:gd name="T73" fmla="*/ 11 h 153"/>
                <a:gd name="T74" fmla="*/ 19 w 91"/>
                <a:gd name="T75" fmla="*/ 11 h 153"/>
                <a:gd name="T76" fmla="*/ 75 w 91"/>
                <a:gd name="T77" fmla="*/ 11 h 153"/>
                <a:gd name="T78" fmla="*/ 80 w 91"/>
                <a:gd name="T79" fmla="*/ 11 h 153"/>
                <a:gd name="T80" fmla="*/ 80 w 91"/>
                <a:gd name="T81" fmla="*/ 28 h 153"/>
                <a:gd name="T82" fmla="*/ 79 w 91"/>
                <a:gd name="T83" fmla="*/ 37 h 153"/>
                <a:gd name="T84" fmla="*/ 60 w 91"/>
                <a:gd name="T85" fmla="*/ 43 h 153"/>
                <a:gd name="T86" fmla="*/ 42 w 91"/>
                <a:gd name="T87" fmla="*/ 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153">
                  <a:moveTo>
                    <a:pt x="54" y="71"/>
                  </a:moveTo>
                  <a:cubicBezTo>
                    <a:pt x="75" y="66"/>
                    <a:pt x="91" y="48"/>
                    <a:pt x="91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8"/>
                    <a:pt x="16" y="66"/>
                    <a:pt x="37" y="71"/>
                  </a:cubicBezTo>
                  <a:cubicBezTo>
                    <a:pt x="39" y="72"/>
                    <a:pt x="41" y="75"/>
                    <a:pt x="42" y="77"/>
                  </a:cubicBezTo>
                  <a:cubicBezTo>
                    <a:pt x="42" y="79"/>
                    <a:pt x="41" y="80"/>
                    <a:pt x="40" y="82"/>
                  </a:cubicBezTo>
                  <a:cubicBezTo>
                    <a:pt x="17" y="85"/>
                    <a:pt x="0" y="104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1" y="104"/>
                    <a:pt x="74" y="85"/>
                    <a:pt x="51" y="82"/>
                  </a:cubicBezTo>
                  <a:cubicBezTo>
                    <a:pt x="50" y="80"/>
                    <a:pt x="49" y="79"/>
                    <a:pt x="49" y="77"/>
                  </a:cubicBezTo>
                  <a:cubicBezTo>
                    <a:pt x="50" y="75"/>
                    <a:pt x="51" y="72"/>
                    <a:pt x="54" y="71"/>
                  </a:cubicBezTo>
                  <a:close/>
                  <a:moveTo>
                    <a:pt x="14" y="127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14" y="124"/>
                    <a:pt x="14" y="124"/>
                    <a:pt x="14" y="124"/>
                  </a:cubicBezTo>
                  <a:cubicBezTo>
                    <a:pt x="14" y="108"/>
                    <a:pt x="26" y="95"/>
                    <a:pt x="42" y="92"/>
                  </a:cubicBezTo>
                  <a:cubicBezTo>
                    <a:pt x="41" y="98"/>
                    <a:pt x="38" y="114"/>
                    <a:pt x="14" y="127"/>
                  </a:cubicBezTo>
                  <a:close/>
                  <a:moveTo>
                    <a:pt x="80" y="124"/>
                  </a:moveTo>
                  <a:cubicBezTo>
                    <a:pt x="80" y="126"/>
                    <a:pt x="80" y="126"/>
                    <a:pt x="80" y="126"/>
                  </a:cubicBezTo>
                  <a:cubicBezTo>
                    <a:pt x="70" y="120"/>
                    <a:pt x="51" y="106"/>
                    <a:pt x="52" y="92"/>
                  </a:cubicBezTo>
                  <a:cubicBezTo>
                    <a:pt x="67" y="94"/>
                    <a:pt x="80" y="108"/>
                    <a:pt x="80" y="124"/>
                  </a:cubicBezTo>
                  <a:close/>
                  <a:moveTo>
                    <a:pt x="42" y="41"/>
                  </a:moveTo>
                  <a:cubicBezTo>
                    <a:pt x="32" y="37"/>
                    <a:pt x="23" y="42"/>
                    <a:pt x="18" y="45"/>
                  </a:cubicBezTo>
                  <a:cubicBezTo>
                    <a:pt x="16" y="40"/>
                    <a:pt x="14" y="34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31"/>
                    <a:pt x="79" y="34"/>
                    <a:pt x="79" y="37"/>
                  </a:cubicBezTo>
                  <a:cubicBezTo>
                    <a:pt x="73" y="37"/>
                    <a:pt x="63" y="41"/>
                    <a:pt x="60" y="43"/>
                  </a:cubicBezTo>
                  <a:cubicBezTo>
                    <a:pt x="55" y="45"/>
                    <a:pt x="55" y="47"/>
                    <a:pt x="42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535"/>
            <p:cNvSpPr>
              <a:spLocks/>
            </p:cNvSpPr>
            <p:nvPr/>
          </p:nvSpPr>
          <p:spPr bwMode="auto">
            <a:xfrm>
              <a:off x="4735553" y="3046016"/>
              <a:ext cx="194773" cy="35548"/>
            </a:xfrm>
            <a:custGeom>
              <a:avLst/>
              <a:gdLst>
                <a:gd name="T0" fmla="*/ 103 w 111"/>
                <a:gd name="T1" fmla="*/ 0 h 20"/>
                <a:gd name="T2" fmla="*/ 7 w 111"/>
                <a:gd name="T3" fmla="*/ 0 h 20"/>
                <a:gd name="T4" fmla="*/ 0 w 111"/>
                <a:gd name="T5" fmla="*/ 10 h 20"/>
                <a:gd name="T6" fmla="*/ 7 w 111"/>
                <a:gd name="T7" fmla="*/ 20 h 20"/>
                <a:gd name="T8" fmla="*/ 103 w 111"/>
                <a:gd name="T9" fmla="*/ 20 h 20"/>
                <a:gd name="T10" fmla="*/ 111 w 111"/>
                <a:gd name="T11" fmla="*/ 10 h 20"/>
                <a:gd name="T12" fmla="*/ 103 w 111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0">
                  <a:moveTo>
                    <a:pt x="10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5"/>
                    <a:pt x="0" y="10"/>
                  </a:cubicBezTo>
                  <a:cubicBezTo>
                    <a:pt x="0" y="16"/>
                    <a:pt x="3" y="20"/>
                    <a:pt x="7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7" y="20"/>
                    <a:pt x="111" y="16"/>
                    <a:pt x="111" y="10"/>
                  </a:cubicBezTo>
                  <a:cubicBezTo>
                    <a:pt x="111" y="5"/>
                    <a:pt x="107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536"/>
            <p:cNvSpPr>
              <a:spLocks/>
            </p:cNvSpPr>
            <p:nvPr/>
          </p:nvSpPr>
          <p:spPr bwMode="auto">
            <a:xfrm>
              <a:off x="4735553" y="2723863"/>
              <a:ext cx="194773" cy="35548"/>
            </a:xfrm>
            <a:custGeom>
              <a:avLst/>
              <a:gdLst>
                <a:gd name="T0" fmla="*/ 7 w 111"/>
                <a:gd name="T1" fmla="*/ 20 h 20"/>
                <a:gd name="T2" fmla="*/ 103 w 111"/>
                <a:gd name="T3" fmla="*/ 20 h 20"/>
                <a:gd name="T4" fmla="*/ 111 w 111"/>
                <a:gd name="T5" fmla="*/ 10 h 20"/>
                <a:gd name="T6" fmla="*/ 103 w 111"/>
                <a:gd name="T7" fmla="*/ 0 h 20"/>
                <a:gd name="T8" fmla="*/ 7 w 111"/>
                <a:gd name="T9" fmla="*/ 0 h 20"/>
                <a:gd name="T10" fmla="*/ 0 w 111"/>
                <a:gd name="T11" fmla="*/ 10 h 20"/>
                <a:gd name="T12" fmla="*/ 7 w 111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0">
                  <a:moveTo>
                    <a:pt x="7" y="20"/>
                  </a:moveTo>
                  <a:cubicBezTo>
                    <a:pt x="103" y="20"/>
                    <a:pt x="103" y="20"/>
                    <a:pt x="103" y="20"/>
                  </a:cubicBezTo>
                  <a:cubicBezTo>
                    <a:pt x="107" y="20"/>
                    <a:pt x="111" y="16"/>
                    <a:pt x="111" y="10"/>
                  </a:cubicBezTo>
                  <a:cubicBezTo>
                    <a:pt x="111" y="5"/>
                    <a:pt x="107" y="0"/>
                    <a:pt x="10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5"/>
                    <a:pt x="0" y="10"/>
                  </a:cubicBezTo>
                  <a:cubicBezTo>
                    <a:pt x="0" y="16"/>
                    <a:pt x="3" y="20"/>
                    <a:pt x="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537"/>
            <p:cNvSpPr>
              <a:spLocks noEditPoints="1"/>
            </p:cNvSpPr>
            <p:nvPr/>
          </p:nvSpPr>
          <p:spPr bwMode="auto">
            <a:xfrm>
              <a:off x="4893297" y="2823842"/>
              <a:ext cx="225877" cy="224396"/>
            </a:xfrm>
            <a:custGeom>
              <a:avLst/>
              <a:gdLst>
                <a:gd name="T0" fmla="*/ 65 w 129"/>
                <a:gd name="T1" fmla="*/ 0 h 128"/>
                <a:gd name="T2" fmla="*/ 0 w 129"/>
                <a:gd name="T3" fmla="*/ 64 h 128"/>
                <a:gd name="T4" fmla="*/ 65 w 129"/>
                <a:gd name="T5" fmla="*/ 128 h 128"/>
                <a:gd name="T6" fmla="*/ 129 w 129"/>
                <a:gd name="T7" fmla="*/ 64 h 128"/>
                <a:gd name="T8" fmla="*/ 65 w 129"/>
                <a:gd name="T9" fmla="*/ 0 h 128"/>
                <a:gd name="T10" fmla="*/ 65 w 129"/>
                <a:gd name="T11" fmla="*/ 114 h 128"/>
                <a:gd name="T12" fmla="*/ 14 w 129"/>
                <a:gd name="T13" fmla="*/ 64 h 128"/>
                <a:gd name="T14" fmla="*/ 65 w 129"/>
                <a:gd name="T15" fmla="*/ 13 h 128"/>
                <a:gd name="T16" fmla="*/ 115 w 129"/>
                <a:gd name="T17" fmla="*/ 64 h 128"/>
                <a:gd name="T18" fmla="*/ 65 w 129"/>
                <a:gd name="T19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128">
                  <a:moveTo>
                    <a:pt x="65" y="0"/>
                  </a:moveTo>
                  <a:cubicBezTo>
                    <a:pt x="29" y="0"/>
                    <a:pt x="0" y="28"/>
                    <a:pt x="0" y="64"/>
                  </a:cubicBezTo>
                  <a:cubicBezTo>
                    <a:pt x="0" y="99"/>
                    <a:pt x="29" y="128"/>
                    <a:pt x="65" y="128"/>
                  </a:cubicBezTo>
                  <a:cubicBezTo>
                    <a:pt x="100" y="128"/>
                    <a:pt x="129" y="99"/>
                    <a:pt x="129" y="64"/>
                  </a:cubicBezTo>
                  <a:cubicBezTo>
                    <a:pt x="129" y="28"/>
                    <a:pt x="100" y="0"/>
                    <a:pt x="65" y="0"/>
                  </a:cubicBezTo>
                  <a:close/>
                  <a:moveTo>
                    <a:pt x="65" y="114"/>
                  </a:moveTo>
                  <a:cubicBezTo>
                    <a:pt x="37" y="114"/>
                    <a:pt x="14" y="92"/>
                    <a:pt x="14" y="64"/>
                  </a:cubicBezTo>
                  <a:cubicBezTo>
                    <a:pt x="14" y="36"/>
                    <a:pt x="37" y="13"/>
                    <a:pt x="65" y="13"/>
                  </a:cubicBezTo>
                  <a:cubicBezTo>
                    <a:pt x="92" y="13"/>
                    <a:pt x="115" y="36"/>
                    <a:pt x="115" y="64"/>
                  </a:cubicBezTo>
                  <a:cubicBezTo>
                    <a:pt x="115" y="92"/>
                    <a:pt x="92" y="114"/>
                    <a:pt x="65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538"/>
            <p:cNvSpPr>
              <a:spLocks noEditPoints="1"/>
            </p:cNvSpPr>
            <p:nvPr/>
          </p:nvSpPr>
          <p:spPr bwMode="auto">
            <a:xfrm>
              <a:off x="4972539" y="2869758"/>
              <a:ext cx="69615" cy="132564"/>
            </a:xfrm>
            <a:custGeom>
              <a:avLst/>
              <a:gdLst>
                <a:gd name="T0" fmla="*/ 18 w 40"/>
                <a:gd name="T1" fmla="*/ 76 h 76"/>
                <a:gd name="T2" fmla="*/ 18 w 40"/>
                <a:gd name="T3" fmla="*/ 69 h 76"/>
                <a:gd name="T4" fmla="*/ 9 w 40"/>
                <a:gd name="T5" fmla="*/ 66 h 76"/>
                <a:gd name="T6" fmla="*/ 3 w 40"/>
                <a:gd name="T7" fmla="*/ 60 h 76"/>
                <a:gd name="T8" fmla="*/ 0 w 40"/>
                <a:gd name="T9" fmla="*/ 51 h 76"/>
                <a:gd name="T10" fmla="*/ 7 w 40"/>
                <a:gd name="T11" fmla="*/ 49 h 76"/>
                <a:gd name="T12" fmla="*/ 10 w 40"/>
                <a:gd name="T13" fmla="*/ 58 h 76"/>
                <a:gd name="T14" fmla="*/ 18 w 40"/>
                <a:gd name="T15" fmla="*/ 63 h 76"/>
                <a:gd name="T16" fmla="*/ 18 w 40"/>
                <a:gd name="T17" fmla="*/ 39 h 76"/>
                <a:gd name="T18" fmla="*/ 8 w 40"/>
                <a:gd name="T19" fmla="*/ 35 h 76"/>
                <a:gd name="T20" fmla="*/ 3 w 40"/>
                <a:gd name="T21" fmla="*/ 29 h 76"/>
                <a:gd name="T22" fmla="*/ 1 w 40"/>
                <a:gd name="T23" fmla="*/ 21 h 76"/>
                <a:gd name="T24" fmla="*/ 7 w 40"/>
                <a:gd name="T25" fmla="*/ 8 h 76"/>
                <a:gd name="T26" fmla="*/ 18 w 40"/>
                <a:gd name="T27" fmla="*/ 4 h 76"/>
                <a:gd name="T28" fmla="*/ 18 w 40"/>
                <a:gd name="T29" fmla="*/ 0 h 76"/>
                <a:gd name="T30" fmla="*/ 22 w 40"/>
                <a:gd name="T31" fmla="*/ 0 h 76"/>
                <a:gd name="T32" fmla="*/ 22 w 40"/>
                <a:gd name="T33" fmla="*/ 4 h 76"/>
                <a:gd name="T34" fmla="*/ 33 w 40"/>
                <a:gd name="T35" fmla="*/ 8 h 76"/>
                <a:gd name="T36" fmla="*/ 39 w 40"/>
                <a:gd name="T37" fmla="*/ 19 h 76"/>
                <a:gd name="T38" fmla="*/ 31 w 40"/>
                <a:gd name="T39" fmla="*/ 20 h 76"/>
                <a:gd name="T40" fmla="*/ 28 w 40"/>
                <a:gd name="T41" fmla="*/ 14 h 76"/>
                <a:gd name="T42" fmla="*/ 22 w 40"/>
                <a:gd name="T43" fmla="*/ 10 h 76"/>
                <a:gd name="T44" fmla="*/ 22 w 40"/>
                <a:gd name="T45" fmla="*/ 32 h 76"/>
                <a:gd name="T46" fmla="*/ 30 w 40"/>
                <a:gd name="T47" fmla="*/ 34 h 76"/>
                <a:gd name="T48" fmla="*/ 36 w 40"/>
                <a:gd name="T49" fmla="*/ 38 h 76"/>
                <a:gd name="T50" fmla="*/ 39 w 40"/>
                <a:gd name="T51" fmla="*/ 43 h 76"/>
                <a:gd name="T52" fmla="*/ 40 w 40"/>
                <a:gd name="T53" fmla="*/ 50 h 76"/>
                <a:gd name="T54" fmla="*/ 35 w 40"/>
                <a:gd name="T55" fmla="*/ 63 h 76"/>
                <a:gd name="T56" fmla="*/ 22 w 40"/>
                <a:gd name="T57" fmla="*/ 69 h 76"/>
                <a:gd name="T58" fmla="*/ 22 w 40"/>
                <a:gd name="T59" fmla="*/ 76 h 76"/>
                <a:gd name="T60" fmla="*/ 18 w 40"/>
                <a:gd name="T61" fmla="*/ 76 h 76"/>
                <a:gd name="T62" fmla="*/ 18 w 40"/>
                <a:gd name="T63" fmla="*/ 10 h 76"/>
                <a:gd name="T64" fmla="*/ 11 w 40"/>
                <a:gd name="T65" fmla="*/ 14 h 76"/>
                <a:gd name="T66" fmla="*/ 9 w 40"/>
                <a:gd name="T67" fmla="*/ 21 h 76"/>
                <a:gd name="T68" fmla="*/ 11 w 40"/>
                <a:gd name="T69" fmla="*/ 27 h 76"/>
                <a:gd name="T70" fmla="*/ 18 w 40"/>
                <a:gd name="T71" fmla="*/ 31 h 76"/>
                <a:gd name="T72" fmla="*/ 18 w 40"/>
                <a:gd name="T73" fmla="*/ 10 h 76"/>
                <a:gd name="T74" fmla="*/ 22 w 40"/>
                <a:gd name="T75" fmla="*/ 63 h 76"/>
                <a:gd name="T76" fmla="*/ 30 w 40"/>
                <a:gd name="T77" fmla="*/ 59 h 76"/>
                <a:gd name="T78" fmla="*/ 33 w 40"/>
                <a:gd name="T79" fmla="*/ 51 h 76"/>
                <a:gd name="T80" fmla="*/ 31 w 40"/>
                <a:gd name="T81" fmla="*/ 44 h 76"/>
                <a:gd name="T82" fmla="*/ 22 w 40"/>
                <a:gd name="T83" fmla="*/ 40 h 76"/>
                <a:gd name="T84" fmla="*/ 22 w 40"/>
                <a:gd name="T85" fmla="*/ 6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76">
                  <a:moveTo>
                    <a:pt x="18" y="76"/>
                  </a:moveTo>
                  <a:cubicBezTo>
                    <a:pt x="18" y="69"/>
                    <a:pt x="18" y="69"/>
                    <a:pt x="18" y="69"/>
                  </a:cubicBezTo>
                  <a:cubicBezTo>
                    <a:pt x="14" y="68"/>
                    <a:pt x="11" y="68"/>
                    <a:pt x="9" y="66"/>
                  </a:cubicBezTo>
                  <a:cubicBezTo>
                    <a:pt x="6" y="65"/>
                    <a:pt x="4" y="63"/>
                    <a:pt x="3" y="60"/>
                  </a:cubicBezTo>
                  <a:cubicBezTo>
                    <a:pt x="1" y="58"/>
                    <a:pt x="0" y="54"/>
                    <a:pt x="0" y="51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53"/>
                    <a:pt x="9" y="56"/>
                    <a:pt x="10" y="58"/>
                  </a:cubicBezTo>
                  <a:cubicBezTo>
                    <a:pt x="12" y="61"/>
                    <a:pt x="15" y="62"/>
                    <a:pt x="18" y="63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5" y="38"/>
                    <a:pt x="12" y="37"/>
                    <a:pt x="8" y="35"/>
                  </a:cubicBezTo>
                  <a:cubicBezTo>
                    <a:pt x="6" y="34"/>
                    <a:pt x="4" y="32"/>
                    <a:pt x="3" y="29"/>
                  </a:cubicBezTo>
                  <a:cubicBezTo>
                    <a:pt x="2" y="27"/>
                    <a:pt x="1" y="24"/>
                    <a:pt x="1" y="21"/>
                  </a:cubicBezTo>
                  <a:cubicBezTo>
                    <a:pt x="1" y="16"/>
                    <a:pt x="3" y="12"/>
                    <a:pt x="7" y="8"/>
                  </a:cubicBezTo>
                  <a:cubicBezTo>
                    <a:pt x="9" y="6"/>
                    <a:pt x="13" y="5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7" y="5"/>
                    <a:pt x="30" y="6"/>
                    <a:pt x="33" y="8"/>
                  </a:cubicBezTo>
                  <a:cubicBezTo>
                    <a:pt x="36" y="11"/>
                    <a:pt x="38" y="14"/>
                    <a:pt x="39" y="1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7"/>
                    <a:pt x="30" y="15"/>
                    <a:pt x="28" y="14"/>
                  </a:cubicBezTo>
                  <a:cubicBezTo>
                    <a:pt x="27" y="12"/>
                    <a:pt x="25" y="11"/>
                    <a:pt x="22" y="1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6" y="33"/>
                    <a:pt x="29" y="34"/>
                    <a:pt x="30" y="34"/>
                  </a:cubicBezTo>
                  <a:cubicBezTo>
                    <a:pt x="32" y="35"/>
                    <a:pt x="34" y="37"/>
                    <a:pt x="36" y="38"/>
                  </a:cubicBezTo>
                  <a:cubicBezTo>
                    <a:pt x="37" y="40"/>
                    <a:pt x="38" y="41"/>
                    <a:pt x="39" y="43"/>
                  </a:cubicBezTo>
                  <a:cubicBezTo>
                    <a:pt x="40" y="46"/>
                    <a:pt x="40" y="48"/>
                    <a:pt x="40" y="50"/>
                  </a:cubicBezTo>
                  <a:cubicBezTo>
                    <a:pt x="40" y="55"/>
                    <a:pt x="39" y="60"/>
                    <a:pt x="35" y="63"/>
                  </a:cubicBezTo>
                  <a:cubicBezTo>
                    <a:pt x="32" y="67"/>
                    <a:pt x="28" y="69"/>
                    <a:pt x="22" y="69"/>
                  </a:cubicBezTo>
                  <a:cubicBezTo>
                    <a:pt x="22" y="76"/>
                    <a:pt x="22" y="76"/>
                    <a:pt x="22" y="76"/>
                  </a:cubicBezTo>
                  <a:lnTo>
                    <a:pt x="18" y="76"/>
                  </a:lnTo>
                  <a:close/>
                  <a:moveTo>
                    <a:pt x="18" y="10"/>
                  </a:moveTo>
                  <a:cubicBezTo>
                    <a:pt x="15" y="11"/>
                    <a:pt x="13" y="12"/>
                    <a:pt x="11" y="14"/>
                  </a:cubicBezTo>
                  <a:cubicBezTo>
                    <a:pt x="9" y="16"/>
                    <a:pt x="9" y="18"/>
                    <a:pt x="9" y="21"/>
                  </a:cubicBezTo>
                  <a:cubicBezTo>
                    <a:pt x="9" y="23"/>
                    <a:pt x="9" y="25"/>
                    <a:pt x="11" y="27"/>
                  </a:cubicBezTo>
                  <a:cubicBezTo>
                    <a:pt x="12" y="29"/>
                    <a:pt x="15" y="30"/>
                    <a:pt x="18" y="31"/>
                  </a:cubicBezTo>
                  <a:lnTo>
                    <a:pt x="18" y="10"/>
                  </a:lnTo>
                  <a:close/>
                  <a:moveTo>
                    <a:pt x="22" y="63"/>
                  </a:moveTo>
                  <a:cubicBezTo>
                    <a:pt x="25" y="62"/>
                    <a:pt x="28" y="61"/>
                    <a:pt x="30" y="59"/>
                  </a:cubicBezTo>
                  <a:cubicBezTo>
                    <a:pt x="32" y="57"/>
                    <a:pt x="33" y="54"/>
                    <a:pt x="33" y="51"/>
                  </a:cubicBezTo>
                  <a:cubicBezTo>
                    <a:pt x="33" y="48"/>
                    <a:pt x="32" y="46"/>
                    <a:pt x="31" y="44"/>
                  </a:cubicBezTo>
                  <a:cubicBezTo>
                    <a:pt x="29" y="42"/>
                    <a:pt x="26" y="41"/>
                    <a:pt x="22" y="40"/>
                  </a:cubicBezTo>
                  <a:lnTo>
                    <a:pt x="22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Group 61"/>
          <p:cNvGrpSpPr/>
          <p:nvPr/>
        </p:nvGrpSpPr>
        <p:grpSpPr>
          <a:xfrm>
            <a:off x="5417899" y="3099641"/>
            <a:ext cx="1993650" cy="2001563"/>
            <a:chOff x="4958468" y="3328177"/>
            <a:chExt cx="2986020" cy="2997870"/>
          </a:xfrm>
        </p:grpSpPr>
        <p:sp>
          <p:nvSpPr>
            <p:cNvPr id="33" name="Freeform 491"/>
            <p:cNvSpPr>
              <a:spLocks noEditPoints="1"/>
            </p:cNvSpPr>
            <p:nvPr/>
          </p:nvSpPr>
          <p:spPr bwMode="auto">
            <a:xfrm>
              <a:off x="4958468" y="3328177"/>
              <a:ext cx="2986020" cy="2997870"/>
            </a:xfrm>
            <a:custGeom>
              <a:avLst/>
              <a:gdLst>
                <a:gd name="T0" fmla="*/ 1407 w 1705"/>
                <a:gd name="T1" fmla="*/ 204 h 1712"/>
                <a:gd name="T2" fmla="*/ 1345 w 1705"/>
                <a:gd name="T3" fmla="*/ 201 h 1712"/>
                <a:gd name="T4" fmla="*/ 1229 w 1705"/>
                <a:gd name="T5" fmla="*/ 290 h 1712"/>
                <a:gd name="T6" fmla="*/ 1107 w 1705"/>
                <a:gd name="T7" fmla="*/ 310 h 1712"/>
                <a:gd name="T8" fmla="*/ 1012 w 1705"/>
                <a:gd name="T9" fmla="*/ 230 h 1712"/>
                <a:gd name="T10" fmla="*/ 986 w 1705"/>
                <a:gd name="T11" fmla="*/ 40 h 1712"/>
                <a:gd name="T12" fmla="*/ 946 w 1705"/>
                <a:gd name="T13" fmla="*/ 0 h 1712"/>
                <a:gd name="T14" fmla="*/ 777 w 1705"/>
                <a:gd name="T15" fmla="*/ 0 h 1712"/>
                <a:gd name="T16" fmla="*/ 728 w 1705"/>
                <a:gd name="T17" fmla="*/ 54 h 1712"/>
                <a:gd name="T18" fmla="*/ 702 w 1705"/>
                <a:gd name="T19" fmla="*/ 227 h 1712"/>
                <a:gd name="T20" fmla="*/ 628 w 1705"/>
                <a:gd name="T21" fmla="*/ 299 h 1712"/>
                <a:gd name="T22" fmla="*/ 537 w 1705"/>
                <a:gd name="T23" fmla="*/ 313 h 1712"/>
                <a:gd name="T24" fmla="*/ 365 w 1705"/>
                <a:gd name="T25" fmla="*/ 184 h 1712"/>
                <a:gd name="T26" fmla="*/ 312 w 1705"/>
                <a:gd name="T27" fmla="*/ 187 h 1712"/>
                <a:gd name="T28" fmla="*/ 193 w 1705"/>
                <a:gd name="T29" fmla="*/ 307 h 1712"/>
                <a:gd name="T30" fmla="*/ 193 w 1705"/>
                <a:gd name="T31" fmla="*/ 367 h 1712"/>
                <a:gd name="T32" fmla="*/ 314 w 1705"/>
                <a:gd name="T33" fmla="*/ 525 h 1712"/>
                <a:gd name="T34" fmla="*/ 304 w 1705"/>
                <a:gd name="T35" fmla="*/ 607 h 1712"/>
                <a:gd name="T36" fmla="*/ 241 w 1705"/>
                <a:gd name="T37" fmla="*/ 696 h 1712"/>
                <a:gd name="T38" fmla="*/ 46 w 1705"/>
                <a:gd name="T39" fmla="*/ 720 h 1712"/>
                <a:gd name="T40" fmla="*/ 4 w 1705"/>
                <a:gd name="T41" fmla="*/ 755 h 1712"/>
                <a:gd name="T42" fmla="*/ 0 w 1705"/>
                <a:gd name="T43" fmla="*/ 936 h 1712"/>
                <a:gd name="T44" fmla="*/ 51 w 1705"/>
                <a:gd name="T45" fmla="*/ 986 h 1712"/>
                <a:gd name="T46" fmla="*/ 217 w 1705"/>
                <a:gd name="T47" fmla="*/ 1012 h 1712"/>
                <a:gd name="T48" fmla="*/ 298 w 1705"/>
                <a:gd name="T49" fmla="*/ 1089 h 1712"/>
                <a:gd name="T50" fmla="*/ 300 w 1705"/>
                <a:gd name="T51" fmla="*/ 1189 h 1712"/>
                <a:gd name="T52" fmla="*/ 190 w 1705"/>
                <a:gd name="T53" fmla="*/ 1322 h 1712"/>
                <a:gd name="T54" fmla="*/ 194 w 1705"/>
                <a:gd name="T55" fmla="*/ 1407 h 1712"/>
                <a:gd name="T56" fmla="*/ 297 w 1705"/>
                <a:gd name="T57" fmla="*/ 1514 h 1712"/>
                <a:gd name="T58" fmla="*/ 372 w 1705"/>
                <a:gd name="T59" fmla="*/ 1515 h 1712"/>
                <a:gd name="T60" fmla="*/ 505 w 1705"/>
                <a:gd name="T61" fmla="*/ 1417 h 1712"/>
                <a:gd name="T62" fmla="*/ 623 w 1705"/>
                <a:gd name="T63" fmla="*/ 1421 h 1712"/>
                <a:gd name="T64" fmla="*/ 693 w 1705"/>
                <a:gd name="T65" fmla="*/ 1490 h 1712"/>
                <a:gd name="T66" fmla="*/ 716 w 1705"/>
                <a:gd name="T67" fmla="*/ 1655 h 1712"/>
                <a:gd name="T68" fmla="*/ 771 w 1705"/>
                <a:gd name="T69" fmla="*/ 1712 h 1712"/>
                <a:gd name="T70" fmla="*/ 922 w 1705"/>
                <a:gd name="T71" fmla="*/ 1712 h 1712"/>
                <a:gd name="T72" fmla="*/ 980 w 1705"/>
                <a:gd name="T73" fmla="*/ 1663 h 1712"/>
                <a:gd name="T74" fmla="*/ 1007 w 1705"/>
                <a:gd name="T75" fmla="*/ 1486 h 1712"/>
                <a:gd name="T76" fmla="*/ 1103 w 1705"/>
                <a:gd name="T77" fmla="*/ 1408 h 1712"/>
                <a:gd name="T78" fmla="*/ 1194 w 1705"/>
                <a:gd name="T79" fmla="*/ 1422 h 1712"/>
                <a:gd name="T80" fmla="*/ 1324 w 1705"/>
                <a:gd name="T81" fmla="*/ 1523 h 1712"/>
                <a:gd name="T82" fmla="*/ 1393 w 1705"/>
                <a:gd name="T83" fmla="*/ 1521 h 1712"/>
                <a:gd name="T84" fmla="*/ 1505 w 1705"/>
                <a:gd name="T85" fmla="*/ 1410 h 1712"/>
                <a:gd name="T86" fmla="*/ 1516 w 1705"/>
                <a:gd name="T87" fmla="*/ 1341 h 1712"/>
                <a:gd name="T88" fmla="*/ 1406 w 1705"/>
                <a:gd name="T89" fmla="*/ 1195 h 1712"/>
                <a:gd name="T90" fmla="*/ 1414 w 1705"/>
                <a:gd name="T91" fmla="*/ 1085 h 1712"/>
                <a:gd name="T92" fmla="*/ 1501 w 1705"/>
                <a:gd name="T93" fmla="*/ 1012 h 1712"/>
                <a:gd name="T94" fmla="*/ 1649 w 1705"/>
                <a:gd name="T95" fmla="*/ 995 h 1712"/>
                <a:gd name="T96" fmla="*/ 1701 w 1705"/>
                <a:gd name="T97" fmla="*/ 954 h 1712"/>
                <a:gd name="T98" fmla="*/ 1705 w 1705"/>
                <a:gd name="T99" fmla="*/ 778 h 1712"/>
                <a:gd name="T100" fmla="*/ 1662 w 1705"/>
                <a:gd name="T101" fmla="*/ 732 h 1712"/>
                <a:gd name="T102" fmla="*/ 1455 w 1705"/>
                <a:gd name="T103" fmla="*/ 692 h 1712"/>
                <a:gd name="T104" fmla="*/ 1404 w 1705"/>
                <a:gd name="T105" fmla="*/ 608 h 1712"/>
                <a:gd name="T106" fmla="*/ 1412 w 1705"/>
                <a:gd name="T107" fmla="*/ 517 h 1712"/>
                <a:gd name="T108" fmla="*/ 1504 w 1705"/>
                <a:gd name="T109" fmla="*/ 396 h 1712"/>
                <a:gd name="T110" fmla="*/ 1521 w 1705"/>
                <a:gd name="T111" fmla="*/ 332 h 1712"/>
                <a:gd name="T112" fmla="*/ 1407 w 1705"/>
                <a:gd name="T113" fmla="*/ 204 h 1712"/>
                <a:gd name="T114" fmla="*/ 996 w 1705"/>
                <a:gd name="T115" fmla="*/ 1003 h 1712"/>
                <a:gd name="T116" fmla="*/ 703 w 1705"/>
                <a:gd name="T117" fmla="*/ 1002 h 1712"/>
                <a:gd name="T118" fmla="*/ 705 w 1705"/>
                <a:gd name="T119" fmla="*/ 710 h 1712"/>
                <a:gd name="T120" fmla="*/ 997 w 1705"/>
                <a:gd name="T121" fmla="*/ 711 h 1712"/>
                <a:gd name="T122" fmla="*/ 996 w 1705"/>
                <a:gd name="T123" fmla="*/ 100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5" h="1712">
                  <a:moveTo>
                    <a:pt x="1407" y="204"/>
                  </a:moveTo>
                  <a:cubicBezTo>
                    <a:pt x="1376" y="174"/>
                    <a:pt x="1345" y="201"/>
                    <a:pt x="1345" y="201"/>
                  </a:cubicBezTo>
                  <a:cubicBezTo>
                    <a:pt x="1345" y="201"/>
                    <a:pt x="1289" y="241"/>
                    <a:pt x="1229" y="290"/>
                  </a:cubicBezTo>
                  <a:cubicBezTo>
                    <a:pt x="1169" y="338"/>
                    <a:pt x="1107" y="310"/>
                    <a:pt x="1107" y="310"/>
                  </a:cubicBezTo>
                  <a:cubicBezTo>
                    <a:pt x="1015" y="289"/>
                    <a:pt x="1012" y="230"/>
                    <a:pt x="1012" y="230"/>
                  </a:cubicBezTo>
                  <a:cubicBezTo>
                    <a:pt x="986" y="40"/>
                    <a:pt x="986" y="40"/>
                    <a:pt x="986" y="40"/>
                  </a:cubicBezTo>
                  <a:cubicBezTo>
                    <a:pt x="980" y="1"/>
                    <a:pt x="946" y="0"/>
                    <a:pt x="946" y="0"/>
                  </a:cubicBezTo>
                  <a:cubicBezTo>
                    <a:pt x="777" y="0"/>
                    <a:pt x="777" y="0"/>
                    <a:pt x="777" y="0"/>
                  </a:cubicBezTo>
                  <a:cubicBezTo>
                    <a:pt x="730" y="2"/>
                    <a:pt x="728" y="54"/>
                    <a:pt x="728" y="54"/>
                  </a:cubicBezTo>
                  <a:cubicBezTo>
                    <a:pt x="702" y="227"/>
                    <a:pt x="702" y="227"/>
                    <a:pt x="702" y="227"/>
                  </a:cubicBezTo>
                  <a:cubicBezTo>
                    <a:pt x="696" y="258"/>
                    <a:pt x="628" y="299"/>
                    <a:pt x="628" y="299"/>
                  </a:cubicBezTo>
                  <a:cubicBezTo>
                    <a:pt x="589" y="322"/>
                    <a:pt x="537" y="313"/>
                    <a:pt x="537" y="313"/>
                  </a:cubicBezTo>
                  <a:cubicBezTo>
                    <a:pt x="365" y="184"/>
                    <a:pt x="365" y="184"/>
                    <a:pt x="365" y="184"/>
                  </a:cubicBezTo>
                  <a:cubicBezTo>
                    <a:pt x="342" y="166"/>
                    <a:pt x="312" y="187"/>
                    <a:pt x="312" y="187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65" y="336"/>
                    <a:pt x="193" y="367"/>
                    <a:pt x="193" y="367"/>
                  </a:cubicBezTo>
                  <a:cubicBezTo>
                    <a:pt x="199" y="374"/>
                    <a:pt x="314" y="525"/>
                    <a:pt x="314" y="525"/>
                  </a:cubicBezTo>
                  <a:cubicBezTo>
                    <a:pt x="322" y="545"/>
                    <a:pt x="304" y="607"/>
                    <a:pt x="304" y="607"/>
                  </a:cubicBezTo>
                  <a:cubicBezTo>
                    <a:pt x="292" y="669"/>
                    <a:pt x="241" y="696"/>
                    <a:pt x="241" y="696"/>
                  </a:cubicBezTo>
                  <a:cubicBezTo>
                    <a:pt x="46" y="720"/>
                    <a:pt x="46" y="720"/>
                    <a:pt x="46" y="720"/>
                  </a:cubicBezTo>
                  <a:cubicBezTo>
                    <a:pt x="16" y="720"/>
                    <a:pt x="4" y="755"/>
                    <a:pt x="4" y="755"/>
                  </a:cubicBezTo>
                  <a:cubicBezTo>
                    <a:pt x="0" y="936"/>
                    <a:pt x="0" y="936"/>
                    <a:pt x="0" y="936"/>
                  </a:cubicBezTo>
                  <a:cubicBezTo>
                    <a:pt x="2" y="977"/>
                    <a:pt x="51" y="986"/>
                    <a:pt x="51" y="986"/>
                  </a:cubicBezTo>
                  <a:cubicBezTo>
                    <a:pt x="217" y="1012"/>
                    <a:pt x="217" y="1012"/>
                    <a:pt x="217" y="1012"/>
                  </a:cubicBezTo>
                  <a:cubicBezTo>
                    <a:pt x="268" y="1014"/>
                    <a:pt x="298" y="1089"/>
                    <a:pt x="298" y="1089"/>
                  </a:cubicBezTo>
                  <a:cubicBezTo>
                    <a:pt x="321" y="1136"/>
                    <a:pt x="300" y="1189"/>
                    <a:pt x="300" y="1189"/>
                  </a:cubicBezTo>
                  <a:cubicBezTo>
                    <a:pt x="190" y="1322"/>
                    <a:pt x="190" y="1322"/>
                    <a:pt x="190" y="1322"/>
                  </a:cubicBezTo>
                  <a:cubicBezTo>
                    <a:pt x="152" y="1368"/>
                    <a:pt x="194" y="1407"/>
                    <a:pt x="194" y="1407"/>
                  </a:cubicBezTo>
                  <a:cubicBezTo>
                    <a:pt x="297" y="1514"/>
                    <a:pt x="297" y="1514"/>
                    <a:pt x="297" y="1514"/>
                  </a:cubicBezTo>
                  <a:cubicBezTo>
                    <a:pt x="335" y="1550"/>
                    <a:pt x="372" y="1515"/>
                    <a:pt x="372" y="1515"/>
                  </a:cubicBezTo>
                  <a:cubicBezTo>
                    <a:pt x="505" y="1417"/>
                    <a:pt x="505" y="1417"/>
                    <a:pt x="505" y="1417"/>
                  </a:cubicBezTo>
                  <a:cubicBezTo>
                    <a:pt x="551" y="1380"/>
                    <a:pt x="623" y="1421"/>
                    <a:pt x="623" y="1421"/>
                  </a:cubicBezTo>
                  <a:cubicBezTo>
                    <a:pt x="691" y="1446"/>
                    <a:pt x="693" y="1490"/>
                    <a:pt x="693" y="1490"/>
                  </a:cubicBezTo>
                  <a:cubicBezTo>
                    <a:pt x="716" y="1655"/>
                    <a:pt x="716" y="1655"/>
                    <a:pt x="716" y="1655"/>
                  </a:cubicBezTo>
                  <a:cubicBezTo>
                    <a:pt x="718" y="1709"/>
                    <a:pt x="771" y="1712"/>
                    <a:pt x="771" y="1712"/>
                  </a:cubicBezTo>
                  <a:cubicBezTo>
                    <a:pt x="922" y="1712"/>
                    <a:pt x="922" y="1712"/>
                    <a:pt x="922" y="1712"/>
                  </a:cubicBezTo>
                  <a:cubicBezTo>
                    <a:pt x="981" y="1703"/>
                    <a:pt x="980" y="1663"/>
                    <a:pt x="980" y="1663"/>
                  </a:cubicBezTo>
                  <a:cubicBezTo>
                    <a:pt x="1007" y="1486"/>
                    <a:pt x="1007" y="1486"/>
                    <a:pt x="1007" y="1486"/>
                  </a:cubicBezTo>
                  <a:cubicBezTo>
                    <a:pt x="1016" y="1422"/>
                    <a:pt x="1103" y="1408"/>
                    <a:pt x="1103" y="1408"/>
                  </a:cubicBezTo>
                  <a:cubicBezTo>
                    <a:pt x="1163" y="1387"/>
                    <a:pt x="1194" y="1422"/>
                    <a:pt x="1194" y="1422"/>
                  </a:cubicBezTo>
                  <a:cubicBezTo>
                    <a:pt x="1324" y="1523"/>
                    <a:pt x="1324" y="1523"/>
                    <a:pt x="1324" y="1523"/>
                  </a:cubicBezTo>
                  <a:cubicBezTo>
                    <a:pt x="1353" y="1549"/>
                    <a:pt x="1393" y="1521"/>
                    <a:pt x="1393" y="1521"/>
                  </a:cubicBezTo>
                  <a:cubicBezTo>
                    <a:pt x="1505" y="1410"/>
                    <a:pt x="1505" y="1410"/>
                    <a:pt x="1505" y="1410"/>
                  </a:cubicBezTo>
                  <a:cubicBezTo>
                    <a:pt x="1546" y="1372"/>
                    <a:pt x="1516" y="1341"/>
                    <a:pt x="1516" y="1341"/>
                  </a:cubicBezTo>
                  <a:cubicBezTo>
                    <a:pt x="1406" y="1195"/>
                    <a:pt x="1406" y="1195"/>
                    <a:pt x="1406" y="1195"/>
                  </a:cubicBezTo>
                  <a:cubicBezTo>
                    <a:pt x="1378" y="1154"/>
                    <a:pt x="1414" y="1085"/>
                    <a:pt x="1414" y="1085"/>
                  </a:cubicBezTo>
                  <a:cubicBezTo>
                    <a:pt x="1439" y="1013"/>
                    <a:pt x="1501" y="1012"/>
                    <a:pt x="1501" y="1012"/>
                  </a:cubicBezTo>
                  <a:cubicBezTo>
                    <a:pt x="1649" y="995"/>
                    <a:pt x="1649" y="995"/>
                    <a:pt x="1649" y="995"/>
                  </a:cubicBezTo>
                  <a:cubicBezTo>
                    <a:pt x="1688" y="998"/>
                    <a:pt x="1701" y="954"/>
                    <a:pt x="1701" y="954"/>
                  </a:cubicBezTo>
                  <a:cubicBezTo>
                    <a:pt x="1705" y="778"/>
                    <a:pt x="1705" y="778"/>
                    <a:pt x="1705" y="778"/>
                  </a:cubicBezTo>
                  <a:cubicBezTo>
                    <a:pt x="1700" y="733"/>
                    <a:pt x="1662" y="732"/>
                    <a:pt x="1662" y="732"/>
                  </a:cubicBezTo>
                  <a:cubicBezTo>
                    <a:pt x="1455" y="692"/>
                    <a:pt x="1455" y="692"/>
                    <a:pt x="1455" y="692"/>
                  </a:cubicBezTo>
                  <a:cubicBezTo>
                    <a:pt x="1420" y="683"/>
                    <a:pt x="1404" y="608"/>
                    <a:pt x="1404" y="608"/>
                  </a:cubicBezTo>
                  <a:cubicBezTo>
                    <a:pt x="1384" y="551"/>
                    <a:pt x="1412" y="517"/>
                    <a:pt x="1412" y="517"/>
                  </a:cubicBezTo>
                  <a:cubicBezTo>
                    <a:pt x="1504" y="396"/>
                    <a:pt x="1504" y="396"/>
                    <a:pt x="1504" y="396"/>
                  </a:cubicBezTo>
                  <a:cubicBezTo>
                    <a:pt x="1544" y="354"/>
                    <a:pt x="1521" y="332"/>
                    <a:pt x="1521" y="332"/>
                  </a:cubicBezTo>
                  <a:cubicBezTo>
                    <a:pt x="1521" y="332"/>
                    <a:pt x="1438" y="234"/>
                    <a:pt x="1407" y="204"/>
                  </a:cubicBezTo>
                  <a:close/>
                  <a:moveTo>
                    <a:pt x="996" y="1003"/>
                  </a:moveTo>
                  <a:cubicBezTo>
                    <a:pt x="915" y="1084"/>
                    <a:pt x="784" y="1083"/>
                    <a:pt x="703" y="1002"/>
                  </a:cubicBezTo>
                  <a:cubicBezTo>
                    <a:pt x="623" y="921"/>
                    <a:pt x="624" y="790"/>
                    <a:pt x="705" y="710"/>
                  </a:cubicBezTo>
                  <a:cubicBezTo>
                    <a:pt x="786" y="629"/>
                    <a:pt x="917" y="630"/>
                    <a:pt x="997" y="711"/>
                  </a:cubicBezTo>
                  <a:cubicBezTo>
                    <a:pt x="1077" y="792"/>
                    <a:pt x="1077" y="923"/>
                    <a:pt x="996" y="10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495"/>
            <p:cNvSpPr>
              <a:spLocks/>
            </p:cNvSpPr>
            <p:nvPr/>
          </p:nvSpPr>
          <p:spPr bwMode="auto">
            <a:xfrm>
              <a:off x="5791621" y="5558806"/>
              <a:ext cx="124417" cy="14071"/>
            </a:xfrm>
            <a:custGeom>
              <a:avLst/>
              <a:gdLst>
                <a:gd name="T0" fmla="*/ 68 w 71"/>
                <a:gd name="T1" fmla="*/ 0 h 8"/>
                <a:gd name="T2" fmla="*/ 2 w 71"/>
                <a:gd name="T3" fmla="*/ 0 h 8"/>
                <a:gd name="T4" fmla="*/ 0 w 71"/>
                <a:gd name="T5" fmla="*/ 4 h 8"/>
                <a:gd name="T6" fmla="*/ 4 w 71"/>
                <a:gd name="T7" fmla="*/ 7 h 8"/>
                <a:gd name="T8" fmla="*/ 8 w 71"/>
                <a:gd name="T9" fmla="*/ 7 h 8"/>
                <a:gd name="T10" fmla="*/ 8 w 71"/>
                <a:gd name="T11" fmla="*/ 7 h 8"/>
                <a:gd name="T12" fmla="*/ 62 w 71"/>
                <a:gd name="T13" fmla="*/ 7 h 8"/>
                <a:gd name="T14" fmla="*/ 68 w 71"/>
                <a:gd name="T15" fmla="*/ 7 h 8"/>
                <a:gd name="T16" fmla="*/ 71 w 71"/>
                <a:gd name="T17" fmla="*/ 4 h 8"/>
                <a:gd name="T18" fmla="*/ 68 w 71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8">
                  <a:moveTo>
                    <a:pt x="6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4"/>
                  </a:cubicBezTo>
                  <a:cubicBezTo>
                    <a:pt x="0" y="8"/>
                    <a:pt x="4" y="7"/>
                    <a:pt x="4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71" y="6"/>
                    <a:pt x="71" y="4"/>
                  </a:cubicBezTo>
                  <a:cubicBezTo>
                    <a:pt x="71" y="1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496"/>
            <p:cNvSpPr>
              <a:spLocks/>
            </p:cNvSpPr>
            <p:nvPr/>
          </p:nvSpPr>
          <p:spPr bwMode="auto">
            <a:xfrm>
              <a:off x="5784956" y="5539550"/>
              <a:ext cx="136267" cy="14071"/>
            </a:xfrm>
            <a:custGeom>
              <a:avLst/>
              <a:gdLst>
                <a:gd name="T0" fmla="*/ 75 w 78"/>
                <a:gd name="T1" fmla="*/ 0 h 8"/>
                <a:gd name="T2" fmla="*/ 3 w 78"/>
                <a:gd name="T3" fmla="*/ 0 h 8"/>
                <a:gd name="T4" fmla="*/ 0 w 78"/>
                <a:gd name="T5" fmla="*/ 4 h 8"/>
                <a:gd name="T6" fmla="*/ 6 w 78"/>
                <a:gd name="T7" fmla="*/ 7 h 8"/>
                <a:gd name="T8" fmla="*/ 72 w 78"/>
                <a:gd name="T9" fmla="*/ 7 h 8"/>
                <a:gd name="T10" fmla="*/ 75 w 78"/>
                <a:gd name="T11" fmla="*/ 7 h 8"/>
                <a:gd name="T12" fmla="*/ 78 w 78"/>
                <a:gd name="T13" fmla="*/ 3 h 8"/>
                <a:gd name="T14" fmla="*/ 75 w 78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8">
                  <a:moveTo>
                    <a:pt x="7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0"/>
                    <a:pt x="0" y="4"/>
                  </a:cubicBezTo>
                  <a:cubicBezTo>
                    <a:pt x="0" y="8"/>
                    <a:pt x="6" y="7"/>
                    <a:pt x="6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8" y="7"/>
                    <a:pt x="78" y="3"/>
                  </a:cubicBezTo>
                  <a:cubicBezTo>
                    <a:pt x="78" y="0"/>
                    <a:pt x="75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497"/>
            <p:cNvSpPr>
              <a:spLocks/>
            </p:cNvSpPr>
            <p:nvPr/>
          </p:nvSpPr>
          <p:spPr bwMode="auto">
            <a:xfrm>
              <a:off x="5784956" y="5501040"/>
              <a:ext cx="136267" cy="12590"/>
            </a:xfrm>
            <a:custGeom>
              <a:avLst/>
              <a:gdLst>
                <a:gd name="T0" fmla="*/ 76 w 78"/>
                <a:gd name="T1" fmla="*/ 0 h 7"/>
                <a:gd name="T2" fmla="*/ 3 w 78"/>
                <a:gd name="T3" fmla="*/ 0 h 7"/>
                <a:gd name="T4" fmla="*/ 0 w 78"/>
                <a:gd name="T5" fmla="*/ 4 h 7"/>
                <a:gd name="T6" fmla="*/ 3 w 78"/>
                <a:gd name="T7" fmla="*/ 7 h 7"/>
                <a:gd name="T8" fmla="*/ 75 w 78"/>
                <a:gd name="T9" fmla="*/ 7 h 7"/>
                <a:gd name="T10" fmla="*/ 78 w 78"/>
                <a:gd name="T11" fmla="*/ 3 h 7"/>
                <a:gd name="T12" fmla="*/ 76 w 7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">
                  <a:moveTo>
                    <a:pt x="7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7"/>
                    <a:pt x="3" y="7"/>
                    <a:pt x="3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8" y="7"/>
                    <a:pt x="78" y="3"/>
                  </a:cubicBezTo>
                  <a:cubicBezTo>
                    <a:pt x="78" y="0"/>
                    <a:pt x="76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498"/>
            <p:cNvSpPr>
              <a:spLocks/>
            </p:cNvSpPr>
            <p:nvPr/>
          </p:nvSpPr>
          <p:spPr bwMode="auto">
            <a:xfrm>
              <a:off x="5784956" y="5520295"/>
              <a:ext cx="136267" cy="12590"/>
            </a:xfrm>
            <a:custGeom>
              <a:avLst/>
              <a:gdLst>
                <a:gd name="T0" fmla="*/ 76 w 78"/>
                <a:gd name="T1" fmla="*/ 0 h 7"/>
                <a:gd name="T2" fmla="*/ 3 w 78"/>
                <a:gd name="T3" fmla="*/ 0 h 7"/>
                <a:gd name="T4" fmla="*/ 0 w 78"/>
                <a:gd name="T5" fmla="*/ 4 h 7"/>
                <a:gd name="T6" fmla="*/ 3 w 78"/>
                <a:gd name="T7" fmla="*/ 7 h 7"/>
                <a:gd name="T8" fmla="*/ 75 w 78"/>
                <a:gd name="T9" fmla="*/ 7 h 7"/>
                <a:gd name="T10" fmla="*/ 78 w 78"/>
                <a:gd name="T11" fmla="*/ 3 h 7"/>
                <a:gd name="T12" fmla="*/ 76 w 7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">
                  <a:moveTo>
                    <a:pt x="7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7"/>
                    <a:pt x="3" y="7"/>
                    <a:pt x="3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8" y="7"/>
                    <a:pt x="78" y="3"/>
                  </a:cubicBezTo>
                  <a:cubicBezTo>
                    <a:pt x="78" y="0"/>
                    <a:pt x="76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499"/>
            <p:cNvSpPr>
              <a:spLocks noEditPoints="1"/>
            </p:cNvSpPr>
            <p:nvPr/>
          </p:nvSpPr>
          <p:spPr bwMode="auto">
            <a:xfrm>
              <a:off x="5690161" y="5090018"/>
              <a:ext cx="324374" cy="402135"/>
            </a:xfrm>
            <a:custGeom>
              <a:avLst/>
              <a:gdLst>
                <a:gd name="T0" fmla="*/ 94 w 185"/>
                <a:gd name="T1" fmla="*/ 0 h 230"/>
                <a:gd name="T2" fmla="*/ 87 w 185"/>
                <a:gd name="T3" fmla="*/ 0 h 230"/>
                <a:gd name="T4" fmla="*/ 8 w 185"/>
                <a:gd name="T5" fmla="*/ 51 h 230"/>
                <a:gd name="T6" fmla="*/ 0 w 185"/>
                <a:gd name="T7" fmla="*/ 92 h 230"/>
                <a:gd name="T8" fmla="*/ 9 w 185"/>
                <a:gd name="T9" fmla="*/ 133 h 230"/>
                <a:gd name="T10" fmla="*/ 25 w 185"/>
                <a:gd name="T11" fmla="*/ 163 h 230"/>
                <a:gd name="T12" fmla="*/ 40 w 185"/>
                <a:gd name="T13" fmla="*/ 193 h 230"/>
                <a:gd name="T14" fmla="*/ 43 w 185"/>
                <a:gd name="T15" fmla="*/ 213 h 230"/>
                <a:gd name="T16" fmla="*/ 55 w 185"/>
                <a:gd name="T17" fmla="*/ 230 h 230"/>
                <a:gd name="T18" fmla="*/ 134 w 185"/>
                <a:gd name="T19" fmla="*/ 229 h 230"/>
                <a:gd name="T20" fmla="*/ 145 w 185"/>
                <a:gd name="T21" fmla="*/ 193 h 230"/>
                <a:gd name="T22" fmla="*/ 160 w 185"/>
                <a:gd name="T23" fmla="*/ 163 h 230"/>
                <a:gd name="T24" fmla="*/ 185 w 185"/>
                <a:gd name="T25" fmla="*/ 92 h 230"/>
                <a:gd name="T26" fmla="*/ 185 w 185"/>
                <a:gd name="T27" fmla="*/ 89 h 230"/>
                <a:gd name="T28" fmla="*/ 176 w 185"/>
                <a:gd name="T29" fmla="*/ 92 h 230"/>
                <a:gd name="T30" fmla="*/ 152 w 185"/>
                <a:gd name="T31" fmla="*/ 158 h 230"/>
                <a:gd name="T32" fmla="*/ 148 w 185"/>
                <a:gd name="T33" fmla="*/ 164 h 230"/>
                <a:gd name="T34" fmla="*/ 148 w 185"/>
                <a:gd name="T35" fmla="*/ 141 h 230"/>
                <a:gd name="T36" fmla="*/ 141 w 185"/>
                <a:gd name="T37" fmla="*/ 122 h 230"/>
                <a:gd name="T38" fmla="*/ 107 w 185"/>
                <a:gd name="T39" fmla="*/ 101 h 230"/>
                <a:gd name="T40" fmla="*/ 101 w 185"/>
                <a:gd name="T41" fmla="*/ 137 h 230"/>
                <a:gd name="T42" fmla="*/ 97 w 185"/>
                <a:gd name="T43" fmla="*/ 117 h 230"/>
                <a:gd name="T44" fmla="*/ 89 w 185"/>
                <a:gd name="T45" fmla="*/ 126 h 230"/>
                <a:gd name="T46" fmla="*/ 85 w 185"/>
                <a:gd name="T47" fmla="*/ 141 h 230"/>
                <a:gd name="T48" fmla="*/ 80 w 185"/>
                <a:gd name="T49" fmla="*/ 101 h 230"/>
                <a:gd name="T50" fmla="*/ 93 w 185"/>
                <a:gd name="T51" fmla="*/ 113 h 230"/>
                <a:gd name="T52" fmla="*/ 107 w 185"/>
                <a:gd name="T53" fmla="*/ 101 h 230"/>
                <a:gd name="T54" fmla="*/ 110 w 185"/>
                <a:gd name="T55" fmla="*/ 85 h 230"/>
                <a:gd name="T56" fmla="*/ 90 w 185"/>
                <a:gd name="T57" fmla="*/ 44 h 230"/>
                <a:gd name="T58" fmla="*/ 77 w 185"/>
                <a:gd name="T59" fmla="*/ 83 h 230"/>
                <a:gd name="T60" fmla="*/ 80 w 185"/>
                <a:gd name="T61" fmla="*/ 99 h 230"/>
                <a:gd name="T62" fmla="*/ 47 w 185"/>
                <a:gd name="T63" fmla="*/ 119 h 230"/>
                <a:gd name="T64" fmla="*/ 38 w 185"/>
                <a:gd name="T65" fmla="*/ 141 h 230"/>
                <a:gd name="T66" fmla="*/ 36 w 185"/>
                <a:gd name="T67" fmla="*/ 159 h 230"/>
                <a:gd name="T68" fmla="*/ 33 w 185"/>
                <a:gd name="T69" fmla="*/ 159 h 230"/>
                <a:gd name="T70" fmla="*/ 17 w 185"/>
                <a:gd name="T71" fmla="*/ 129 h 230"/>
                <a:gd name="T72" fmla="*/ 9 w 185"/>
                <a:gd name="T73" fmla="*/ 87 h 230"/>
                <a:gd name="T74" fmla="*/ 33 w 185"/>
                <a:gd name="T75" fmla="*/ 33 h 230"/>
                <a:gd name="T76" fmla="*/ 93 w 185"/>
                <a:gd name="T77" fmla="*/ 9 h 230"/>
                <a:gd name="T78" fmla="*/ 176 w 185"/>
                <a:gd name="T79" fmla="*/ 9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5" h="230">
                  <a:moveTo>
                    <a:pt x="158" y="26"/>
                  </a:moveTo>
                  <a:cubicBezTo>
                    <a:pt x="142" y="10"/>
                    <a:pt x="120" y="1"/>
                    <a:pt x="94" y="0"/>
                  </a:cubicBezTo>
                  <a:cubicBezTo>
                    <a:pt x="94" y="0"/>
                    <a:pt x="94" y="0"/>
                    <a:pt x="93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3" y="0"/>
                    <a:pt x="44" y="9"/>
                    <a:pt x="27" y="26"/>
                  </a:cubicBezTo>
                  <a:cubicBezTo>
                    <a:pt x="20" y="33"/>
                    <a:pt x="13" y="40"/>
                    <a:pt x="8" y="51"/>
                  </a:cubicBezTo>
                  <a:cubicBezTo>
                    <a:pt x="3" y="62"/>
                    <a:pt x="0" y="74"/>
                    <a:pt x="0" y="8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109"/>
                    <a:pt x="4" y="122"/>
                    <a:pt x="9" y="133"/>
                  </a:cubicBezTo>
                  <a:cubicBezTo>
                    <a:pt x="13" y="142"/>
                    <a:pt x="18" y="151"/>
                    <a:pt x="23" y="160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26" y="165"/>
                    <a:pt x="27" y="167"/>
                    <a:pt x="28" y="169"/>
                  </a:cubicBezTo>
                  <a:cubicBezTo>
                    <a:pt x="33" y="177"/>
                    <a:pt x="37" y="184"/>
                    <a:pt x="40" y="193"/>
                  </a:cubicBezTo>
                  <a:cubicBezTo>
                    <a:pt x="41" y="197"/>
                    <a:pt x="41" y="201"/>
                    <a:pt x="42" y="205"/>
                  </a:cubicBezTo>
                  <a:cubicBezTo>
                    <a:pt x="42" y="208"/>
                    <a:pt x="42" y="210"/>
                    <a:pt x="43" y="213"/>
                  </a:cubicBezTo>
                  <a:cubicBezTo>
                    <a:pt x="44" y="220"/>
                    <a:pt x="49" y="225"/>
                    <a:pt x="52" y="229"/>
                  </a:cubicBezTo>
                  <a:cubicBezTo>
                    <a:pt x="53" y="230"/>
                    <a:pt x="54" y="230"/>
                    <a:pt x="55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2" y="230"/>
                    <a:pt x="133" y="230"/>
                    <a:pt x="134" y="229"/>
                  </a:cubicBezTo>
                  <a:cubicBezTo>
                    <a:pt x="140" y="223"/>
                    <a:pt x="141" y="214"/>
                    <a:pt x="142" y="205"/>
                  </a:cubicBezTo>
                  <a:cubicBezTo>
                    <a:pt x="143" y="201"/>
                    <a:pt x="144" y="197"/>
                    <a:pt x="145" y="193"/>
                  </a:cubicBezTo>
                  <a:cubicBezTo>
                    <a:pt x="148" y="185"/>
                    <a:pt x="152" y="176"/>
                    <a:pt x="156" y="168"/>
                  </a:cubicBezTo>
                  <a:cubicBezTo>
                    <a:pt x="158" y="166"/>
                    <a:pt x="159" y="164"/>
                    <a:pt x="160" y="163"/>
                  </a:cubicBezTo>
                  <a:cubicBezTo>
                    <a:pt x="161" y="160"/>
                    <a:pt x="162" y="157"/>
                    <a:pt x="164" y="155"/>
                  </a:cubicBezTo>
                  <a:cubicBezTo>
                    <a:pt x="173" y="137"/>
                    <a:pt x="184" y="119"/>
                    <a:pt x="185" y="92"/>
                  </a:cubicBezTo>
                  <a:cubicBezTo>
                    <a:pt x="185" y="92"/>
                    <a:pt x="185" y="92"/>
                    <a:pt x="185" y="92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64"/>
                    <a:pt x="175" y="43"/>
                    <a:pt x="158" y="26"/>
                  </a:cubicBezTo>
                  <a:close/>
                  <a:moveTo>
                    <a:pt x="176" y="92"/>
                  </a:moveTo>
                  <a:cubicBezTo>
                    <a:pt x="174" y="116"/>
                    <a:pt x="165" y="133"/>
                    <a:pt x="156" y="150"/>
                  </a:cubicBezTo>
                  <a:cubicBezTo>
                    <a:pt x="154" y="153"/>
                    <a:pt x="153" y="156"/>
                    <a:pt x="152" y="158"/>
                  </a:cubicBezTo>
                  <a:cubicBezTo>
                    <a:pt x="151" y="160"/>
                    <a:pt x="149" y="162"/>
                    <a:pt x="148" y="164"/>
                  </a:cubicBezTo>
                  <a:cubicBezTo>
                    <a:pt x="148" y="164"/>
                    <a:pt x="148" y="164"/>
                    <a:pt x="148" y="164"/>
                  </a:cubicBezTo>
                  <a:cubicBezTo>
                    <a:pt x="148" y="161"/>
                    <a:pt x="148" y="159"/>
                    <a:pt x="149" y="154"/>
                  </a:cubicBezTo>
                  <a:cubicBezTo>
                    <a:pt x="150" y="148"/>
                    <a:pt x="148" y="144"/>
                    <a:pt x="148" y="141"/>
                  </a:cubicBezTo>
                  <a:cubicBezTo>
                    <a:pt x="147" y="137"/>
                    <a:pt x="145" y="129"/>
                    <a:pt x="145" y="129"/>
                  </a:cubicBezTo>
                  <a:cubicBezTo>
                    <a:pt x="145" y="120"/>
                    <a:pt x="141" y="122"/>
                    <a:pt x="141" y="122"/>
                  </a:cubicBezTo>
                  <a:cubicBezTo>
                    <a:pt x="139" y="118"/>
                    <a:pt x="117" y="110"/>
                    <a:pt x="117" y="11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11"/>
                    <a:pt x="101" y="137"/>
                    <a:pt x="101" y="137"/>
                  </a:cubicBezTo>
                  <a:cubicBezTo>
                    <a:pt x="102" y="134"/>
                    <a:pt x="96" y="124"/>
                    <a:pt x="96" y="124"/>
                  </a:cubicBezTo>
                  <a:cubicBezTo>
                    <a:pt x="95" y="123"/>
                    <a:pt x="97" y="117"/>
                    <a:pt x="97" y="117"/>
                  </a:cubicBezTo>
                  <a:cubicBezTo>
                    <a:pt x="90" y="109"/>
                    <a:pt x="86" y="118"/>
                    <a:pt x="86" y="118"/>
                  </a:cubicBezTo>
                  <a:cubicBezTo>
                    <a:pt x="85" y="120"/>
                    <a:pt x="89" y="126"/>
                    <a:pt x="89" y="126"/>
                  </a:cubicBezTo>
                  <a:cubicBezTo>
                    <a:pt x="88" y="127"/>
                    <a:pt x="88" y="133"/>
                    <a:pt x="88" y="133"/>
                  </a:cubicBezTo>
                  <a:cubicBezTo>
                    <a:pt x="87" y="135"/>
                    <a:pt x="85" y="141"/>
                    <a:pt x="85" y="141"/>
                  </a:cubicBezTo>
                  <a:cubicBezTo>
                    <a:pt x="80" y="128"/>
                    <a:pt x="78" y="103"/>
                    <a:pt x="78" y="103"/>
                  </a:cubicBezTo>
                  <a:cubicBezTo>
                    <a:pt x="77" y="102"/>
                    <a:pt x="80" y="101"/>
                    <a:pt x="80" y="101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4" y="108"/>
                    <a:pt x="93" y="113"/>
                    <a:pt x="93" y="113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8" y="104"/>
                    <a:pt x="107" y="101"/>
                    <a:pt x="107" y="101"/>
                  </a:cubicBezTo>
                  <a:cubicBezTo>
                    <a:pt x="106" y="100"/>
                    <a:pt x="106" y="94"/>
                    <a:pt x="106" y="94"/>
                  </a:cubicBezTo>
                  <a:cubicBezTo>
                    <a:pt x="107" y="93"/>
                    <a:pt x="110" y="85"/>
                    <a:pt x="110" y="85"/>
                  </a:cubicBezTo>
                  <a:cubicBezTo>
                    <a:pt x="114" y="80"/>
                    <a:pt x="113" y="71"/>
                    <a:pt x="113" y="71"/>
                  </a:cubicBezTo>
                  <a:cubicBezTo>
                    <a:pt x="119" y="41"/>
                    <a:pt x="90" y="44"/>
                    <a:pt x="90" y="44"/>
                  </a:cubicBezTo>
                  <a:cubicBezTo>
                    <a:pt x="69" y="46"/>
                    <a:pt x="75" y="72"/>
                    <a:pt x="75" y="72"/>
                  </a:cubicBezTo>
                  <a:cubicBezTo>
                    <a:pt x="72" y="73"/>
                    <a:pt x="77" y="83"/>
                    <a:pt x="77" y="83"/>
                  </a:cubicBezTo>
                  <a:cubicBezTo>
                    <a:pt x="76" y="84"/>
                    <a:pt x="79" y="91"/>
                    <a:pt x="79" y="91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78" y="100"/>
                    <a:pt x="71" y="109"/>
                    <a:pt x="71" y="109"/>
                  </a:cubicBezTo>
                  <a:cubicBezTo>
                    <a:pt x="59" y="109"/>
                    <a:pt x="47" y="119"/>
                    <a:pt x="47" y="119"/>
                  </a:cubicBezTo>
                  <a:cubicBezTo>
                    <a:pt x="40" y="118"/>
                    <a:pt x="41" y="123"/>
                    <a:pt x="41" y="129"/>
                  </a:cubicBezTo>
                  <a:cubicBezTo>
                    <a:pt x="41" y="134"/>
                    <a:pt x="41" y="133"/>
                    <a:pt x="38" y="141"/>
                  </a:cubicBezTo>
                  <a:cubicBezTo>
                    <a:pt x="35" y="148"/>
                    <a:pt x="39" y="144"/>
                    <a:pt x="37" y="148"/>
                  </a:cubicBezTo>
                  <a:cubicBezTo>
                    <a:pt x="36" y="151"/>
                    <a:pt x="36" y="154"/>
                    <a:pt x="36" y="159"/>
                  </a:cubicBezTo>
                  <a:cubicBezTo>
                    <a:pt x="36" y="160"/>
                    <a:pt x="36" y="162"/>
                    <a:pt x="36" y="163"/>
                  </a:cubicBezTo>
                  <a:cubicBezTo>
                    <a:pt x="35" y="162"/>
                    <a:pt x="34" y="160"/>
                    <a:pt x="33" y="159"/>
                  </a:cubicBezTo>
                  <a:cubicBezTo>
                    <a:pt x="31" y="155"/>
                    <a:pt x="31" y="155"/>
                    <a:pt x="31" y="155"/>
                  </a:cubicBezTo>
                  <a:cubicBezTo>
                    <a:pt x="26" y="147"/>
                    <a:pt x="21" y="138"/>
                    <a:pt x="17" y="129"/>
                  </a:cubicBezTo>
                  <a:cubicBezTo>
                    <a:pt x="12" y="119"/>
                    <a:pt x="10" y="108"/>
                    <a:pt x="9" y="9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10" y="75"/>
                    <a:pt x="12" y="65"/>
                    <a:pt x="17" y="55"/>
                  </a:cubicBezTo>
                  <a:cubicBezTo>
                    <a:pt x="21" y="46"/>
                    <a:pt x="27" y="39"/>
                    <a:pt x="33" y="33"/>
                  </a:cubicBezTo>
                  <a:cubicBezTo>
                    <a:pt x="48" y="17"/>
                    <a:pt x="66" y="10"/>
                    <a:pt x="87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117" y="10"/>
                    <a:pt x="137" y="18"/>
                    <a:pt x="151" y="32"/>
                  </a:cubicBezTo>
                  <a:cubicBezTo>
                    <a:pt x="167" y="48"/>
                    <a:pt x="175" y="67"/>
                    <a:pt x="176" y="90"/>
                  </a:cubicBezTo>
                  <a:lnTo>
                    <a:pt x="176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500"/>
            <p:cNvSpPr>
              <a:spLocks/>
            </p:cNvSpPr>
            <p:nvPr/>
          </p:nvSpPr>
          <p:spPr bwMode="auto">
            <a:xfrm>
              <a:off x="6883236" y="5084093"/>
              <a:ext cx="430277" cy="369550"/>
            </a:xfrm>
            <a:custGeom>
              <a:avLst/>
              <a:gdLst>
                <a:gd name="T0" fmla="*/ 164 w 246"/>
                <a:gd name="T1" fmla="*/ 0 h 211"/>
                <a:gd name="T2" fmla="*/ 81 w 246"/>
                <a:gd name="T3" fmla="*/ 0 h 211"/>
                <a:gd name="T4" fmla="*/ 0 w 246"/>
                <a:gd name="T5" fmla="*/ 68 h 211"/>
                <a:gd name="T6" fmla="*/ 25 w 246"/>
                <a:gd name="T7" fmla="*/ 68 h 211"/>
                <a:gd name="T8" fmla="*/ 84 w 246"/>
                <a:gd name="T9" fmla="*/ 23 h 211"/>
                <a:gd name="T10" fmla="*/ 161 w 246"/>
                <a:gd name="T11" fmla="*/ 23 h 211"/>
                <a:gd name="T12" fmla="*/ 222 w 246"/>
                <a:gd name="T13" fmla="*/ 85 h 211"/>
                <a:gd name="T14" fmla="*/ 161 w 246"/>
                <a:gd name="T15" fmla="*/ 146 h 211"/>
                <a:gd name="T16" fmla="*/ 123 w 246"/>
                <a:gd name="T17" fmla="*/ 146 h 211"/>
                <a:gd name="T18" fmla="*/ 123 w 246"/>
                <a:gd name="T19" fmla="*/ 155 h 211"/>
                <a:gd name="T20" fmla="*/ 123 w 246"/>
                <a:gd name="T21" fmla="*/ 160 h 211"/>
                <a:gd name="T22" fmla="*/ 123 w 246"/>
                <a:gd name="T23" fmla="*/ 168 h 211"/>
                <a:gd name="T24" fmla="*/ 139 w 246"/>
                <a:gd name="T25" fmla="*/ 168 h 211"/>
                <a:gd name="T26" fmla="*/ 189 w 246"/>
                <a:gd name="T27" fmla="*/ 211 h 211"/>
                <a:gd name="T28" fmla="*/ 186 w 246"/>
                <a:gd name="T29" fmla="*/ 165 h 211"/>
                <a:gd name="T30" fmla="*/ 246 w 246"/>
                <a:gd name="T31" fmla="*/ 86 h 211"/>
                <a:gd name="T32" fmla="*/ 246 w 246"/>
                <a:gd name="T33" fmla="*/ 82 h 211"/>
                <a:gd name="T34" fmla="*/ 164 w 246"/>
                <a:gd name="T3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6" h="211">
                  <a:moveTo>
                    <a:pt x="16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41" y="0"/>
                    <a:pt x="7" y="29"/>
                    <a:pt x="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33" y="42"/>
                    <a:pt x="56" y="23"/>
                    <a:pt x="84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95" y="23"/>
                    <a:pt x="222" y="51"/>
                    <a:pt x="222" y="85"/>
                  </a:cubicBezTo>
                  <a:cubicBezTo>
                    <a:pt x="222" y="119"/>
                    <a:pt x="195" y="146"/>
                    <a:pt x="161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9"/>
                    <a:pt x="123" y="152"/>
                    <a:pt x="123" y="155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2"/>
                    <a:pt x="123" y="165"/>
                    <a:pt x="123" y="168"/>
                  </a:cubicBezTo>
                  <a:cubicBezTo>
                    <a:pt x="139" y="168"/>
                    <a:pt x="139" y="168"/>
                    <a:pt x="139" y="168"/>
                  </a:cubicBezTo>
                  <a:cubicBezTo>
                    <a:pt x="189" y="211"/>
                    <a:pt x="189" y="211"/>
                    <a:pt x="189" y="211"/>
                  </a:cubicBezTo>
                  <a:cubicBezTo>
                    <a:pt x="186" y="165"/>
                    <a:pt x="186" y="165"/>
                    <a:pt x="186" y="165"/>
                  </a:cubicBezTo>
                  <a:cubicBezTo>
                    <a:pt x="220" y="156"/>
                    <a:pt x="246" y="124"/>
                    <a:pt x="246" y="86"/>
                  </a:cubicBezTo>
                  <a:cubicBezTo>
                    <a:pt x="246" y="82"/>
                    <a:pt x="246" y="82"/>
                    <a:pt x="246" y="82"/>
                  </a:cubicBezTo>
                  <a:cubicBezTo>
                    <a:pt x="246" y="37"/>
                    <a:pt x="210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501"/>
            <p:cNvSpPr>
              <a:spLocks/>
            </p:cNvSpPr>
            <p:nvPr/>
          </p:nvSpPr>
          <p:spPr bwMode="auto">
            <a:xfrm>
              <a:off x="6866944" y="5366255"/>
              <a:ext cx="17774" cy="39991"/>
            </a:xfrm>
            <a:custGeom>
              <a:avLst/>
              <a:gdLst>
                <a:gd name="T0" fmla="*/ 0 w 10"/>
                <a:gd name="T1" fmla="*/ 0 h 23"/>
                <a:gd name="T2" fmla="*/ 0 w 10"/>
                <a:gd name="T3" fmla="*/ 23 h 23"/>
                <a:gd name="T4" fmla="*/ 8 w 10"/>
                <a:gd name="T5" fmla="*/ 19 h 23"/>
                <a:gd name="T6" fmla="*/ 10 w 10"/>
                <a:gd name="T7" fmla="*/ 11 h 23"/>
                <a:gd name="T8" fmla="*/ 8 w 10"/>
                <a:gd name="T9" fmla="*/ 4 h 23"/>
                <a:gd name="T10" fmla="*/ 0 w 10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22"/>
                    <a:pt x="6" y="21"/>
                    <a:pt x="8" y="19"/>
                  </a:cubicBezTo>
                  <a:cubicBezTo>
                    <a:pt x="9" y="17"/>
                    <a:pt x="10" y="14"/>
                    <a:pt x="10" y="11"/>
                  </a:cubicBezTo>
                  <a:cubicBezTo>
                    <a:pt x="10" y="8"/>
                    <a:pt x="10" y="6"/>
                    <a:pt x="8" y="4"/>
                  </a:cubicBezTo>
                  <a:cubicBezTo>
                    <a:pt x="7" y="3"/>
                    <a:pt x="4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502"/>
            <p:cNvSpPr>
              <a:spLocks noEditPoints="1"/>
            </p:cNvSpPr>
            <p:nvPr/>
          </p:nvSpPr>
          <p:spPr bwMode="auto">
            <a:xfrm>
              <a:off x="6775852" y="5277385"/>
              <a:ext cx="174036" cy="173296"/>
            </a:xfrm>
            <a:custGeom>
              <a:avLst/>
              <a:gdLst>
                <a:gd name="T0" fmla="*/ 50 w 99"/>
                <a:gd name="T1" fmla="*/ 0 h 99"/>
                <a:gd name="T2" fmla="*/ 0 w 99"/>
                <a:gd name="T3" fmla="*/ 49 h 99"/>
                <a:gd name="T4" fmla="*/ 50 w 99"/>
                <a:gd name="T5" fmla="*/ 99 h 99"/>
                <a:gd name="T6" fmla="*/ 99 w 99"/>
                <a:gd name="T7" fmla="*/ 49 h 99"/>
                <a:gd name="T8" fmla="*/ 50 w 99"/>
                <a:gd name="T9" fmla="*/ 0 h 99"/>
                <a:gd name="T10" fmla="*/ 65 w 99"/>
                <a:gd name="T11" fmla="*/ 74 h 99"/>
                <a:gd name="T12" fmla="*/ 52 w 99"/>
                <a:gd name="T13" fmla="*/ 80 h 99"/>
                <a:gd name="T14" fmla="*/ 52 w 99"/>
                <a:gd name="T15" fmla="*/ 87 h 99"/>
                <a:gd name="T16" fmla="*/ 48 w 99"/>
                <a:gd name="T17" fmla="*/ 87 h 99"/>
                <a:gd name="T18" fmla="*/ 48 w 99"/>
                <a:gd name="T19" fmla="*/ 80 h 99"/>
                <a:gd name="T20" fmla="*/ 39 w 99"/>
                <a:gd name="T21" fmla="*/ 77 h 99"/>
                <a:gd name="T22" fmla="*/ 33 w 99"/>
                <a:gd name="T23" fmla="*/ 72 h 99"/>
                <a:gd name="T24" fmla="*/ 30 w 99"/>
                <a:gd name="T25" fmla="*/ 62 h 99"/>
                <a:gd name="T26" fmla="*/ 38 w 99"/>
                <a:gd name="T27" fmla="*/ 60 h 99"/>
                <a:gd name="T28" fmla="*/ 41 w 99"/>
                <a:gd name="T29" fmla="*/ 69 h 99"/>
                <a:gd name="T30" fmla="*/ 48 w 99"/>
                <a:gd name="T31" fmla="*/ 74 h 99"/>
                <a:gd name="T32" fmla="*/ 48 w 99"/>
                <a:gd name="T33" fmla="*/ 50 h 99"/>
                <a:gd name="T34" fmla="*/ 39 w 99"/>
                <a:gd name="T35" fmla="*/ 47 h 99"/>
                <a:gd name="T36" fmla="*/ 33 w 99"/>
                <a:gd name="T37" fmla="*/ 41 h 99"/>
                <a:gd name="T38" fmla="*/ 31 w 99"/>
                <a:gd name="T39" fmla="*/ 33 h 99"/>
                <a:gd name="T40" fmla="*/ 37 w 99"/>
                <a:gd name="T41" fmla="*/ 20 h 99"/>
                <a:gd name="T42" fmla="*/ 48 w 99"/>
                <a:gd name="T43" fmla="*/ 16 h 99"/>
                <a:gd name="T44" fmla="*/ 48 w 99"/>
                <a:gd name="T45" fmla="*/ 13 h 99"/>
                <a:gd name="T46" fmla="*/ 52 w 99"/>
                <a:gd name="T47" fmla="*/ 13 h 99"/>
                <a:gd name="T48" fmla="*/ 52 w 99"/>
                <a:gd name="T49" fmla="*/ 16 h 99"/>
                <a:gd name="T50" fmla="*/ 63 w 99"/>
                <a:gd name="T51" fmla="*/ 20 h 99"/>
                <a:gd name="T52" fmla="*/ 68 w 99"/>
                <a:gd name="T53" fmla="*/ 31 h 99"/>
                <a:gd name="T54" fmla="*/ 61 w 99"/>
                <a:gd name="T55" fmla="*/ 32 h 99"/>
                <a:gd name="T56" fmla="*/ 58 w 99"/>
                <a:gd name="T57" fmla="*/ 26 h 99"/>
                <a:gd name="T58" fmla="*/ 52 w 99"/>
                <a:gd name="T59" fmla="*/ 23 h 99"/>
                <a:gd name="T60" fmla="*/ 52 w 99"/>
                <a:gd name="T61" fmla="*/ 44 h 99"/>
                <a:gd name="T62" fmla="*/ 60 w 99"/>
                <a:gd name="T63" fmla="*/ 46 h 99"/>
                <a:gd name="T64" fmla="*/ 65 w 99"/>
                <a:gd name="T65" fmla="*/ 50 h 99"/>
                <a:gd name="T66" fmla="*/ 69 w 99"/>
                <a:gd name="T67" fmla="*/ 55 h 99"/>
                <a:gd name="T68" fmla="*/ 70 w 99"/>
                <a:gd name="T69" fmla="*/ 61 h 99"/>
                <a:gd name="T70" fmla="*/ 65 w 99"/>
                <a:gd name="T71" fmla="*/ 7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" h="99">
                  <a:moveTo>
                    <a:pt x="50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77" y="99"/>
                    <a:pt x="99" y="77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lose/>
                  <a:moveTo>
                    <a:pt x="65" y="74"/>
                  </a:moveTo>
                  <a:cubicBezTo>
                    <a:pt x="62" y="78"/>
                    <a:pt x="58" y="79"/>
                    <a:pt x="52" y="80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4" y="79"/>
                    <a:pt x="41" y="79"/>
                    <a:pt x="39" y="77"/>
                  </a:cubicBezTo>
                  <a:cubicBezTo>
                    <a:pt x="37" y="76"/>
                    <a:pt x="35" y="74"/>
                    <a:pt x="33" y="72"/>
                  </a:cubicBezTo>
                  <a:cubicBezTo>
                    <a:pt x="31" y="69"/>
                    <a:pt x="30" y="66"/>
                    <a:pt x="30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64"/>
                    <a:pt x="39" y="67"/>
                    <a:pt x="41" y="69"/>
                  </a:cubicBezTo>
                  <a:cubicBezTo>
                    <a:pt x="43" y="72"/>
                    <a:pt x="45" y="73"/>
                    <a:pt x="48" y="74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49"/>
                    <a:pt x="42" y="48"/>
                    <a:pt x="39" y="47"/>
                  </a:cubicBezTo>
                  <a:cubicBezTo>
                    <a:pt x="36" y="45"/>
                    <a:pt x="35" y="43"/>
                    <a:pt x="33" y="41"/>
                  </a:cubicBezTo>
                  <a:cubicBezTo>
                    <a:pt x="32" y="39"/>
                    <a:pt x="31" y="36"/>
                    <a:pt x="31" y="33"/>
                  </a:cubicBezTo>
                  <a:cubicBezTo>
                    <a:pt x="31" y="28"/>
                    <a:pt x="33" y="24"/>
                    <a:pt x="37" y="20"/>
                  </a:cubicBezTo>
                  <a:cubicBezTo>
                    <a:pt x="39" y="18"/>
                    <a:pt x="43" y="17"/>
                    <a:pt x="48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7" y="17"/>
                    <a:pt x="60" y="18"/>
                    <a:pt x="63" y="20"/>
                  </a:cubicBezTo>
                  <a:cubicBezTo>
                    <a:pt x="66" y="23"/>
                    <a:pt x="68" y="26"/>
                    <a:pt x="68" y="31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0" y="29"/>
                    <a:pt x="59" y="27"/>
                    <a:pt x="58" y="26"/>
                  </a:cubicBezTo>
                  <a:cubicBezTo>
                    <a:pt x="57" y="24"/>
                    <a:pt x="55" y="23"/>
                    <a:pt x="52" y="2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45"/>
                    <a:pt x="59" y="46"/>
                    <a:pt x="60" y="46"/>
                  </a:cubicBezTo>
                  <a:cubicBezTo>
                    <a:pt x="62" y="47"/>
                    <a:pt x="64" y="48"/>
                    <a:pt x="65" y="50"/>
                  </a:cubicBezTo>
                  <a:cubicBezTo>
                    <a:pt x="67" y="51"/>
                    <a:pt x="68" y="53"/>
                    <a:pt x="69" y="55"/>
                  </a:cubicBezTo>
                  <a:cubicBezTo>
                    <a:pt x="70" y="57"/>
                    <a:pt x="70" y="59"/>
                    <a:pt x="70" y="61"/>
                  </a:cubicBezTo>
                  <a:cubicBezTo>
                    <a:pt x="70" y="67"/>
                    <a:pt x="68" y="71"/>
                    <a:pt x="65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503"/>
            <p:cNvSpPr>
              <a:spLocks/>
            </p:cNvSpPr>
            <p:nvPr/>
          </p:nvSpPr>
          <p:spPr bwMode="auto">
            <a:xfrm>
              <a:off x="6844726" y="5315895"/>
              <a:ext cx="15552" cy="36288"/>
            </a:xfrm>
            <a:custGeom>
              <a:avLst/>
              <a:gdLst>
                <a:gd name="T0" fmla="*/ 0 w 9"/>
                <a:gd name="T1" fmla="*/ 11 h 21"/>
                <a:gd name="T2" fmla="*/ 2 w 9"/>
                <a:gd name="T3" fmla="*/ 17 h 21"/>
                <a:gd name="T4" fmla="*/ 9 w 9"/>
                <a:gd name="T5" fmla="*/ 21 h 21"/>
                <a:gd name="T6" fmla="*/ 9 w 9"/>
                <a:gd name="T7" fmla="*/ 0 h 21"/>
                <a:gd name="T8" fmla="*/ 2 w 9"/>
                <a:gd name="T9" fmla="*/ 4 h 21"/>
                <a:gd name="T10" fmla="*/ 0 w 9"/>
                <a:gd name="T11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1">
                  <a:moveTo>
                    <a:pt x="0" y="11"/>
                  </a:moveTo>
                  <a:cubicBezTo>
                    <a:pt x="0" y="13"/>
                    <a:pt x="0" y="15"/>
                    <a:pt x="2" y="17"/>
                  </a:cubicBezTo>
                  <a:cubicBezTo>
                    <a:pt x="3" y="19"/>
                    <a:pt x="6" y="20"/>
                    <a:pt x="9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4" y="2"/>
                    <a:pt x="2" y="4"/>
                  </a:cubicBezTo>
                  <a:cubicBezTo>
                    <a:pt x="1" y="6"/>
                    <a:pt x="0" y="8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504"/>
            <p:cNvSpPr>
              <a:spLocks noEditPoints="1"/>
            </p:cNvSpPr>
            <p:nvPr/>
          </p:nvSpPr>
          <p:spPr bwMode="auto">
            <a:xfrm>
              <a:off x="6649954" y="5215917"/>
              <a:ext cx="432499" cy="369550"/>
            </a:xfrm>
            <a:custGeom>
              <a:avLst/>
              <a:gdLst>
                <a:gd name="T0" fmla="*/ 165 w 247"/>
                <a:gd name="T1" fmla="*/ 0 h 211"/>
                <a:gd name="T2" fmla="*/ 82 w 247"/>
                <a:gd name="T3" fmla="*/ 0 h 211"/>
                <a:gd name="T4" fmla="*/ 0 w 247"/>
                <a:gd name="T5" fmla="*/ 82 h 211"/>
                <a:gd name="T6" fmla="*/ 0 w 247"/>
                <a:gd name="T7" fmla="*/ 86 h 211"/>
                <a:gd name="T8" fmla="*/ 61 w 247"/>
                <a:gd name="T9" fmla="*/ 165 h 211"/>
                <a:gd name="T10" fmla="*/ 58 w 247"/>
                <a:gd name="T11" fmla="*/ 211 h 211"/>
                <a:gd name="T12" fmla="*/ 107 w 247"/>
                <a:gd name="T13" fmla="*/ 168 h 211"/>
                <a:gd name="T14" fmla="*/ 165 w 247"/>
                <a:gd name="T15" fmla="*/ 168 h 211"/>
                <a:gd name="T16" fmla="*/ 247 w 247"/>
                <a:gd name="T17" fmla="*/ 86 h 211"/>
                <a:gd name="T18" fmla="*/ 247 w 247"/>
                <a:gd name="T19" fmla="*/ 82 h 211"/>
                <a:gd name="T20" fmla="*/ 165 w 247"/>
                <a:gd name="T21" fmla="*/ 0 h 211"/>
                <a:gd name="T22" fmla="*/ 122 w 247"/>
                <a:gd name="T23" fmla="*/ 147 h 211"/>
                <a:gd name="T24" fmla="*/ 59 w 247"/>
                <a:gd name="T25" fmla="*/ 84 h 211"/>
                <a:gd name="T26" fmla="*/ 122 w 247"/>
                <a:gd name="T27" fmla="*/ 22 h 211"/>
                <a:gd name="T28" fmla="*/ 184 w 247"/>
                <a:gd name="T29" fmla="*/ 84 h 211"/>
                <a:gd name="T30" fmla="*/ 122 w 247"/>
                <a:gd name="T31" fmla="*/ 14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7" h="211">
                  <a:moveTo>
                    <a:pt x="165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24"/>
                    <a:pt x="26" y="156"/>
                    <a:pt x="61" y="165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65" y="168"/>
                    <a:pt x="165" y="168"/>
                    <a:pt x="165" y="168"/>
                  </a:cubicBezTo>
                  <a:cubicBezTo>
                    <a:pt x="211" y="168"/>
                    <a:pt x="247" y="131"/>
                    <a:pt x="247" y="86"/>
                  </a:cubicBezTo>
                  <a:cubicBezTo>
                    <a:pt x="247" y="82"/>
                    <a:pt x="247" y="82"/>
                    <a:pt x="247" y="82"/>
                  </a:cubicBezTo>
                  <a:cubicBezTo>
                    <a:pt x="247" y="37"/>
                    <a:pt x="211" y="0"/>
                    <a:pt x="165" y="0"/>
                  </a:cubicBezTo>
                  <a:close/>
                  <a:moveTo>
                    <a:pt x="122" y="147"/>
                  </a:moveTo>
                  <a:cubicBezTo>
                    <a:pt x="87" y="147"/>
                    <a:pt x="59" y="119"/>
                    <a:pt x="59" y="84"/>
                  </a:cubicBezTo>
                  <a:cubicBezTo>
                    <a:pt x="59" y="50"/>
                    <a:pt x="87" y="22"/>
                    <a:pt x="122" y="22"/>
                  </a:cubicBezTo>
                  <a:cubicBezTo>
                    <a:pt x="156" y="22"/>
                    <a:pt x="184" y="50"/>
                    <a:pt x="184" y="84"/>
                  </a:cubicBezTo>
                  <a:cubicBezTo>
                    <a:pt x="184" y="119"/>
                    <a:pt x="156" y="147"/>
                    <a:pt x="122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528"/>
            <p:cNvSpPr>
              <a:spLocks/>
            </p:cNvSpPr>
            <p:nvPr/>
          </p:nvSpPr>
          <p:spPr bwMode="auto">
            <a:xfrm>
              <a:off x="6725493" y="4091716"/>
              <a:ext cx="94794" cy="94794"/>
            </a:xfrm>
            <a:custGeom>
              <a:avLst/>
              <a:gdLst>
                <a:gd name="T0" fmla="*/ 28 w 54"/>
                <a:gd name="T1" fmla="*/ 53 h 54"/>
                <a:gd name="T2" fmla="*/ 54 w 54"/>
                <a:gd name="T3" fmla="*/ 26 h 54"/>
                <a:gd name="T4" fmla="*/ 26 w 54"/>
                <a:gd name="T5" fmla="*/ 1 h 54"/>
                <a:gd name="T6" fmla="*/ 1 w 54"/>
                <a:gd name="T7" fmla="*/ 28 h 54"/>
                <a:gd name="T8" fmla="*/ 28 w 54"/>
                <a:gd name="T9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8" y="53"/>
                  </a:moveTo>
                  <a:cubicBezTo>
                    <a:pt x="43" y="53"/>
                    <a:pt x="54" y="41"/>
                    <a:pt x="54" y="26"/>
                  </a:cubicBezTo>
                  <a:cubicBezTo>
                    <a:pt x="53" y="12"/>
                    <a:pt x="41" y="0"/>
                    <a:pt x="26" y="1"/>
                  </a:cubicBezTo>
                  <a:cubicBezTo>
                    <a:pt x="12" y="1"/>
                    <a:pt x="0" y="14"/>
                    <a:pt x="1" y="28"/>
                  </a:cubicBezTo>
                  <a:cubicBezTo>
                    <a:pt x="1" y="42"/>
                    <a:pt x="13" y="54"/>
                    <a:pt x="28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529"/>
            <p:cNvSpPr>
              <a:spLocks/>
            </p:cNvSpPr>
            <p:nvPr/>
          </p:nvSpPr>
          <p:spPr bwMode="auto">
            <a:xfrm>
              <a:off x="6679577" y="4191694"/>
              <a:ext cx="187367" cy="134786"/>
            </a:xfrm>
            <a:custGeom>
              <a:avLst/>
              <a:gdLst>
                <a:gd name="T0" fmla="*/ 82 w 107"/>
                <a:gd name="T1" fmla="*/ 0 h 77"/>
                <a:gd name="T2" fmla="*/ 55 w 107"/>
                <a:gd name="T3" fmla="*/ 31 h 77"/>
                <a:gd name="T4" fmla="*/ 25 w 107"/>
                <a:gd name="T5" fmla="*/ 1 h 77"/>
                <a:gd name="T6" fmla="*/ 1 w 107"/>
                <a:gd name="T7" fmla="*/ 34 h 77"/>
                <a:gd name="T8" fmla="*/ 2 w 107"/>
                <a:gd name="T9" fmla="*/ 77 h 77"/>
                <a:gd name="T10" fmla="*/ 107 w 107"/>
                <a:gd name="T11" fmla="*/ 77 h 77"/>
                <a:gd name="T12" fmla="*/ 105 w 107"/>
                <a:gd name="T13" fmla="*/ 31 h 77"/>
                <a:gd name="T14" fmla="*/ 82 w 107"/>
                <a:gd name="T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77">
                  <a:moveTo>
                    <a:pt x="82" y="0"/>
                  </a:moveTo>
                  <a:cubicBezTo>
                    <a:pt x="55" y="31"/>
                    <a:pt x="55" y="31"/>
                    <a:pt x="55" y="3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8" y="8"/>
                    <a:pt x="0" y="18"/>
                    <a:pt x="1" y="34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15"/>
                    <a:pt x="99" y="6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530"/>
            <p:cNvSpPr>
              <a:spLocks/>
            </p:cNvSpPr>
            <p:nvPr/>
          </p:nvSpPr>
          <p:spPr bwMode="auto">
            <a:xfrm>
              <a:off x="6895086" y="4095418"/>
              <a:ext cx="139970" cy="136267"/>
            </a:xfrm>
            <a:custGeom>
              <a:avLst/>
              <a:gdLst>
                <a:gd name="T0" fmla="*/ 41 w 80"/>
                <a:gd name="T1" fmla="*/ 78 h 78"/>
                <a:gd name="T2" fmla="*/ 79 w 80"/>
                <a:gd name="T3" fmla="*/ 38 h 78"/>
                <a:gd name="T4" fmla="*/ 38 w 80"/>
                <a:gd name="T5" fmla="*/ 0 h 78"/>
                <a:gd name="T6" fmla="*/ 0 w 80"/>
                <a:gd name="T7" fmla="*/ 40 h 78"/>
                <a:gd name="T8" fmla="*/ 41 w 80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8">
                  <a:moveTo>
                    <a:pt x="41" y="78"/>
                  </a:moveTo>
                  <a:cubicBezTo>
                    <a:pt x="63" y="77"/>
                    <a:pt x="80" y="59"/>
                    <a:pt x="79" y="38"/>
                  </a:cubicBezTo>
                  <a:cubicBezTo>
                    <a:pt x="78" y="16"/>
                    <a:pt x="60" y="0"/>
                    <a:pt x="38" y="0"/>
                  </a:cubicBezTo>
                  <a:cubicBezTo>
                    <a:pt x="17" y="1"/>
                    <a:pt x="0" y="19"/>
                    <a:pt x="0" y="40"/>
                  </a:cubicBezTo>
                  <a:cubicBezTo>
                    <a:pt x="1" y="62"/>
                    <a:pt x="19" y="78"/>
                    <a:pt x="41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531"/>
            <p:cNvSpPr>
              <a:spLocks/>
            </p:cNvSpPr>
            <p:nvPr/>
          </p:nvSpPr>
          <p:spPr bwMode="auto">
            <a:xfrm>
              <a:off x="6826952" y="4238351"/>
              <a:ext cx="276977" cy="203660"/>
            </a:xfrm>
            <a:custGeom>
              <a:avLst/>
              <a:gdLst>
                <a:gd name="T0" fmla="*/ 121 w 158"/>
                <a:gd name="T1" fmla="*/ 1 h 116"/>
                <a:gd name="T2" fmla="*/ 156 w 158"/>
                <a:gd name="T3" fmla="*/ 47 h 116"/>
                <a:gd name="T4" fmla="*/ 158 w 158"/>
                <a:gd name="T5" fmla="*/ 116 h 116"/>
                <a:gd name="T6" fmla="*/ 3 w 158"/>
                <a:gd name="T7" fmla="*/ 116 h 116"/>
                <a:gd name="T8" fmla="*/ 1 w 158"/>
                <a:gd name="T9" fmla="*/ 52 h 116"/>
                <a:gd name="T10" fmla="*/ 38 w 158"/>
                <a:gd name="T11" fmla="*/ 3 h 116"/>
                <a:gd name="T12" fmla="*/ 57 w 158"/>
                <a:gd name="T13" fmla="*/ 0 h 116"/>
                <a:gd name="T14" fmla="*/ 77 w 158"/>
                <a:gd name="T15" fmla="*/ 22 h 116"/>
                <a:gd name="T16" fmla="*/ 67 w 158"/>
                <a:gd name="T17" fmla="*/ 114 h 116"/>
                <a:gd name="T18" fmla="*/ 101 w 158"/>
                <a:gd name="T19" fmla="*/ 115 h 116"/>
                <a:gd name="T20" fmla="*/ 85 w 158"/>
                <a:gd name="T21" fmla="*/ 22 h 116"/>
                <a:gd name="T22" fmla="*/ 103 w 158"/>
                <a:gd name="T23" fmla="*/ 1 h 116"/>
                <a:gd name="T24" fmla="*/ 121 w 158"/>
                <a:gd name="T25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16">
                  <a:moveTo>
                    <a:pt x="121" y="1"/>
                  </a:moveTo>
                  <a:cubicBezTo>
                    <a:pt x="146" y="11"/>
                    <a:pt x="155" y="24"/>
                    <a:pt x="156" y="47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28"/>
                    <a:pt x="11" y="13"/>
                    <a:pt x="38" y="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78" y="20"/>
                    <a:pt x="77" y="22"/>
                  </a:cubicBezTo>
                  <a:cubicBezTo>
                    <a:pt x="76" y="24"/>
                    <a:pt x="67" y="114"/>
                    <a:pt x="67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103" y="1"/>
                    <a:pt x="103" y="1"/>
                    <a:pt x="103" y="1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532"/>
            <p:cNvSpPr>
              <a:spLocks/>
            </p:cNvSpPr>
            <p:nvPr/>
          </p:nvSpPr>
          <p:spPr bwMode="auto">
            <a:xfrm>
              <a:off x="7115779" y="4091716"/>
              <a:ext cx="94794" cy="94794"/>
            </a:xfrm>
            <a:custGeom>
              <a:avLst/>
              <a:gdLst>
                <a:gd name="T0" fmla="*/ 28 w 54"/>
                <a:gd name="T1" fmla="*/ 53 h 54"/>
                <a:gd name="T2" fmla="*/ 54 w 54"/>
                <a:gd name="T3" fmla="*/ 26 h 54"/>
                <a:gd name="T4" fmla="*/ 26 w 54"/>
                <a:gd name="T5" fmla="*/ 1 h 54"/>
                <a:gd name="T6" fmla="*/ 0 w 54"/>
                <a:gd name="T7" fmla="*/ 28 h 54"/>
                <a:gd name="T8" fmla="*/ 28 w 54"/>
                <a:gd name="T9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28" y="53"/>
                  </a:moveTo>
                  <a:cubicBezTo>
                    <a:pt x="43" y="53"/>
                    <a:pt x="54" y="41"/>
                    <a:pt x="54" y="26"/>
                  </a:cubicBezTo>
                  <a:cubicBezTo>
                    <a:pt x="53" y="12"/>
                    <a:pt x="41" y="0"/>
                    <a:pt x="26" y="1"/>
                  </a:cubicBezTo>
                  <a:cubicBezTo>
                    <a:pt x="11" y="1"/>
                    <a:pt x="0" y="14"/>
                    <a:pt x="0" y="28"/>
                  </a:cubicBezTo>
                  <a:cubicBezTo>
                    <a:pt x="1" y="42"/>
                    <a:pt x="13" y="54"/>
                    <a:pt x="28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533"/>
            <p:cNvSpPr>
              <a:spLocks/>
            </p:cNvSpPr>
            <p:nvPr/>
          </p:nvSpPr>
          <p:spPr bwMode="auto">
            <a:xfrm>
              <a:off x="7070603" y="4191694"/>
              <a:ext cx="187367" cy="134786"/>
            </a:xfrm>
            <a:custGeom>
              <a:avLst/>
              <a:gdLst>
                <a:gd name="T0" fmla="*/ 82 w 107"/>
                <a:gd name="T1" fmla="*/ 0 h 77"/>
                <a:gd name="T2" fmla="*/ 54 w 107"/>
                <a:gd name="T3" fmla="*/ 31 h 77"/>
                <a:gd name="T4" fmla="*/ 25 w 107"/>
                <a:gd name="T5" fmla="*/ 1 h 77"/>
                <a:gd name="T6" fmla="*/ 0 w 107"/>
                <a:gd name="T7" fmla="*/ 34 h 77"/>
                <a:gd name="T8" fmla="*/ 2 w 107"/>
                <a:gd name="T9" fmla="*/ 77 h 77"/>
                <a:gd name="T10" fmla="*/ 107 w 107"/>
                <a:gd name="T11" fmla="*/ 77 h 77"/>
                <a:gd name="T12" fmla="*/ 105 w 107"/>
                <a:gd name="T13" fmla="*/ 31 h 77"/>
                <a:gd name="T14" fmla="*/ 82 w 107"/>
                <a:gd name="T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77">
                  <a:moveTo>
                    <a:pt x="82" y="0"/>
                  </a:moveTo>
                  <a:cubicBezTo>
                    <a:pt x="54" y="31"/>
                    <a:pt x="54" y="31"/>
                    <a:pt x="54" y="3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7" y="8"/>
                    <a:pt x="0" y="18"/>
                    <a:pt x="0" y="34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15"/>
                    <a:pt x="98" y="6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539"/>
            <p:cNvSpPr>
              <a:spLocks/>
            </p:cNvSpPr>
            <p:nvPr/>
          </p:nvSpPr>
          <p:spPr bwMode="auto">
            <a:xfrm>
              <a:off x="5760517" y="4082829"/>
              <a:ext cx="301416" cy="345111"/>
            </a:xfrm>
            <a:custGeom>
              <a:avLst/>
              <a:gdLst>
                <a:gd name="T0" fmla="*/ 162 w 172"/>
                <a:gd name="T1" fmla="*/ 165 h 197"/>
                <a:gd name="T2" fmla="*/ 158 w 172"/>
                <a:gd name="T3" fmla="*/ 165 h 197"/>
                <a:gd name="T4" fmla="*/ 157 w 172"/>
                <a:gd name="T5" fmla="*/ 152 h 197"/>
                <a:gd name="T6" fmla="*/ 137 w 172"/>
                <a:gd name="T7" fmla="*/ 129 h 197"/>
                <a:gd name="T8" fmla="*/ 137 w 172"/>
                <a:gd name="T9" fmla="*/ 57 h 197"/>
                <a:gd name="T10" fmla="*/ 152 w 172"/>
                <a:gd name="T11" fmla="*/ 44 h 197"/>
                <a:gd name="T12" fmla="*/ 161 w 172"/>
                <a:gd name="T13" fmla="*/ 34 h 197"/>
                <a:gd name="T14" fmla="*/ 161 w 172"/>
                <a:gd name="T15" fmla="*/ 24 h 197"/>
                <a:gd name="T16" fmla="*/ 161 w 172"/>
                <a:gd name="T17" fmla="*/ 20 h 197"/>
                <a:gd name="T18" fmla="*/ 161 w 172"/>
                <a:gd name="T19" fmla="*/ 10 h 197"/>
                <a:gd name="T20" fmla="*/ 151 w 172"/>
                <a:gd name="T21" fmla="*/ 0 h 197"/>
                <a:gd name="T22" fmla="*/ 134 w 172"/>
                <a:gd name="T23" fmla="*/ 0 h 197"/>
                <a:gd name="T24" fmla="*/ 125 w 172"/>
                <a:gd name="T25" fmla="*/ 10 h 197"/>
                <a:gd name="T26" fmla="*/ 125 w 172"/>
                <a:gd name="T27" fmla="*/ 14 h 197"/>
                <a:gd name="T28" fmla="*/ 104 w 172"/>
                <a:gd name="T29" fmla="*/ 14 h 197"/>
                <a:gd name="T30" fmla="*/ 104 w 172"/>
                <a:gd name="T31" fmla="*/ 10 h 197"/>
                <a:gd name="T32" fmla="*/ 95 w 172"/>
                <a:gd name="T33" fmla="*/ 0 h 197"/>
                <a:gd name="T34" fmla="*/ 78 w 172"/>
                <a:gd name="T35" fmla="*/ 0 h 197"/>
                <a:gd name="T36" fmla="*/ 68 w 172"/>
                <a:gd name="T37" fmla="*/ 10 h 197"/>
                <a:gd name="T38" fmla="*/ 68 w 172"/>
                <a:gd name="T39" fmla="*/ 14 h 197"/>
                <a:gd name="T40" fmla="*/ 45 w 172"/>
                <a:gd name="T41" fmla="*/ 14 h 197"/>
                <a:gd name="T42" fmla="*/ 45 w 172"/>
                <a:gd name="T43" fmla="*/ 10 h 197"/>
                <a:gd name="T44" fmla="*/ 35 w 172"/>
                <a:gd name="T45" fmla="*/ 0 h 197"/>
                <a:gd name="T46" fmla="*/ 19 w 172"/>
                <a:gd name="T47" fmla="*/ 0 h 197"/>
                <a:gd name="T48" fmla="*/ 9 w 172"/>
                <a:gd name="T49" fmla="*/ 10 h 197"/>
                <a:gd name="T50" fmla="*/ 9 w 172"/>
                <a:gd name="T51" fmla="*/ 20 h 197"/>
                <a:gd name="T52" fmla="*/ 9 w 172"/>
                <a:gd name="T53" fmla="*/ 24 h 197"/>
                <a:gd name="T54" fmla="*/ 9 w 172"/>
                <a:gd name="T55" fmla="*/ 34 h 197"/>
                <a:gd name="T56" fmla="*/ 13 w 172"/>
                <a:gd name="T57" fmla="*/ 43 h 197"/>
                <a:gd name="T58" fmla="*/ 13 w 172"/>
                <a:gd name="T59" fmla="*/ 43 h 197"/>
                <a:gd name="T60" fmla="*/ 34 w 172"/>
                <a:gd name="T61" fmla="*/ 58 h 197"/>
                <a:gd name="T62" fmla="*/ 33 w 172"/>
                <a:gd name="T63" fmla="*/ 129 h 197"/>
                <a:gd name="T64" fmla="*/ 13 w 172"/>
                <a:gd name="T65" fmla="*/ 151 h 197"/>
                <a:gd name="T66" fmla="*/ 13 w 172"/>
                <a:gd name="T67" fmla="*/ 165 h 197"/>
                <a:gd name="T68" fmla="*/ 10 w 172"/>
                <a:gd name="T69" fmla="*/ 165 h 197"/>
                <a:gd name="T70" fmla="*/ 0 w 172"/>
                <a:gd name="T71" fmla="*/ 176 h 197"/>
                <a:gd name="T72" fmla="*/ 0 w 172"/>
                <a:gd name="T73" fmla="*/ 186 h 197"/>
                <a:gd name="T74" fmla="*/ 10 w 172"/>
                <a:gd name="T75" fmla="*/ 197 h 197"/>
                <a:gd name="T76" fmla="*/ 162 w 172"/>
                <a:gd name="T77" fmla="*/ 197 h 197"/>
                <a:gd name="T78" fmla="*/ 172 w 172"/>
                <a:gd name="T79" fmla="*/ 186 h 197"/>
                <a:gd name="T80" fmla="*/ 172 w 172"/>
                <a:gd name="T81" fmla="*/ 176 h 197"/>
                <a:gd name="T82" fmla="*/ 162 w 172"/>
                <a:gd name="T83" fmla="*/ 16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2" h="197">
                  <a:moveTo>
                    <a:pt x="162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7" y="152"/>
                    <a:pt x="157" y="152"/>
                    <a:pt x="157" y="152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7" y="44"/>
                    <a:pt x="161" y="40"/>
                    <a:pt x="161" y="3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1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9" y="0"/>
                    <a:pt x="125" y="4"/>
                    <a:pt x="125" y="10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4"/>
                    <a:pt x="100" y="0"/>
                    <a:pt x="95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2" y="0"/>
                    <a:pt x="68" y="4"/>
                    <a:pt x="68" y="1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4"/>
                    <a:pt x="41" y="0"/>
                    <a:pt x="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9" y="4"/>
                    <a:pt x="9" y="1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8"/>
                    <a:pt x="11" y="41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5" y="165"/>
                    <a:pt x="0" y="170"/>
                    <a:pt x="0" y="17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92"/>
                    <a:pt x="5" y="197"/>
                    <a:pt x="10" y="197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167" y="197"/>
                    <a:pt x="172" y="192"/>
                    <a:pt x="172" y="186"/>
                  </a:cubicBezTo>
                  <a:cubicBezTo>
                    <a:pt x="172" y="176"/>
                    <a:pt x="172" y="176"/>
                    <a:pt x="172" y="176"/>
                  </a:cubicBezTo>
                  <a:cubicBezTo>
                    <a:pt x="172" y="170"/>
                    <a:pt x="167" y="165"/>
                    <a:pt x="162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540"/>
            <p:cNvSpPr>
              <a:spLocks/>
            </p:cNvSpPr>
            <p:nvPr/>
          </p:nvSpPr>
          <p:spPr bwMode="auto">
            <a:xfrm>
              <a:off x="5760517" y="4082829"/>
              <a:ext cx="301416" cy="345111"/>
            </a:xfrm>
            <a:custGeom>
              <a:avLst/>
              <a:gdLst>
                <a:gd name="T0" fmla="*/ 162 w 172"/>
                <a:gd name="T1" fmla="*/ 165 h 197"/>
                <a:gd name="T2" fmla="*/ 158 w 172"/>
                <a:gd name="T3" fmla="*/ 165 h 197"/>
                <a:gd name="T4" fmla="*/ 157 w 172"/>
                <a:gd name="T5" fmla="*/ 152 h 197"/>
                <a:gd name="T6" fmla="*/ 137 w 172"/>
                <a:gd name="T7" fmla="*/ 129 h 197"/>
                <a:gd name="T8" fmla="*/ 137 w 172"/>
                <a:gd name="T9" fmla="*/ 57 h 197"/>
                <a:gd name="T10" fmla="*/ 152 w 172"/>
                <a:gd name="T11" fmla="*/ 44 h 197"/>
                <a:gd name="T12" fmla="*/ 161 w 172"/>
                <a:gd name="T13" fmla="*/ 34 h 197"/>
                <a:gd name="T14" fmla="*/ 161 w 172"/>
                <a:gd name="T15" fmla="*/ 24 h 197"/>
                <a:gd name="T16" fmla="*/ 161 w 172"/>
                <a:gd name="T17" fmla="*/ 20 h 197"/>
                <a:gd name="T18" fmla="*/ 161 w 172"/>
                <a:gd name="T19" fmla="*/ 10 h 197"/>
                <a:gd name="T20" fmla="*/ 151 w 172"/>
                <a:gd name="T21" fmla="*/ 0 h 197"/>
                <a:gd name="T22" fmla="*/ 134 w 172"/>
                <a:gd name="T23" fmla="*/ 0 h 197"/>
                <a:gd name="T24" fmla="*/ 125 w 172"/>
                <a:gd name="T25" fmla="*/ 10 h 197"/>
                <a:gd name="T26" fmla="*/ 125 w 172"/>
                <a:gd name="T27" fmla="*/ 14 h 197"/>
                <a:gd name="T28" fmla="*/ 104 w 172"/>
                <a:gd name="T29" fmla="*/ 14 h 197"/>
                <a:gd name="T30" fmla="*/ 104 w 172"/>
                <a:gd name="T31" fmla="*/ 10 h 197"/>
                <a:gd name="T32" fmla="*/ 95 w 172"/>
                <a:gd name="T33" fmla="*/ 0 h 197"/>
                <a:gd name="T34" fmla="*/ 78 w 172"/>
                <a:gd name="T35" fmla="*/ 0 h 197"/>
                <a:gd name="T36" fmla="*/ 68 w 172"/>
                <a:gd name="T37" fmla="*/ 10 h 197"/>
                <a:gd name="T38" fmla="*/ 68 w 172"/>
                <a:gd name="T39" fmla="*/ 14 h 197"/>
                <a:gd name="T40" fmla="*/ 45 w 172"/>
                <a:gd name="T41" fmla="*/ 14 h 197"/>
                <a:gd name="T42" fmla="*/ 45 w 172"/>
                <a:gd name="T43" fmla="*/ 10 h 197"/>
                <a:gd name="T44" fmla="*/ 35 w 172"/>
                <a:gd name="T45" fmla="*/ 0 h 197"/>
                <a:gd name="T46" fmla="*/ 19 w 172"/>
                <a:gd name="T47" fmla="*/ 0 h 197"/>
                <a:gd name="T48" fmla="*/ 9 w 172"/>
                <a:gd name="T49" fmla="*/ 10 h 197"/>
                <a:gd name="T50" fmla="*/ 9 w 172"/>
                <a:gd name="T51" fmla="*/ 20 h 197"/>
                <a:gd name="T52" fmla="*/ 9 w 172"/>
                <a:gd name="T53" fmla="*/ 24 h 197"/>
                <a:gd name="T54" fmla="*/ 9 w 172"/>
                <a:gd name="T55" fmla="*/ 34 h 197"/>
                <a:gd name="T56" fmla="*/ 13 w 172"/>
                <a:gd name="T57" fmla="*/ 43 h 197"/>
                <a:gd name="T58" fmla="*/ 13 w 172"/>
                <a:gd name="T59" fmla="*/ 43 h 197"/>
                <a:gd name="T60" fmla="*/ 34 w 172"/>
                <a:gd name="T61" fmla="*/ 58 h 197"/>
                <a:gd name="T62" fmla="*/ 33 w 172"/>
                <a:gd name="T63" fmla="*/ 129 h 197"/>
                <a:gd name="T64" fmla="*/ 13 w 172"/>
                <a:gd name="T65" fmla="*/ 151 h 197"/>
                <a:gd name="T66" fmla="*/ 13 w 172"/>
                <a:gd name="T67" fmla="*/ 165 h 197"/>
                <a:gd name="T68" fmla="*/ 10 w 172"/>
                <a:gd name="T69" fmla="*/ 165 h 197"/>
                <a:gd name="T70" fmla="*/ 0 w 172"/>
                <a:gd name="T71" fmla="*/ 176 h 197"/>
                <a:gd name="T72" fmla="*/ 0 w 172"/>
                <a:gd name="T73" fmla="*/ 186 h 197"/>
                <a:gd name="T74" fmla="*/ 10 w 172"/>
                <a:gd name="T75" fmla="*/ 197 h 197"/>
                <a:gd name="T76" fmla="*/ 162 w 172"/>
                <a:gd name="T77" fmla="*/ 197 h 197"/>
                <a:gd name="T78" fmla="*/ 172 w 172"/>
                <a:gd name="T79" fmla="*/ 186 h 197"/>
                <a:gd name="T80" fmla="*/ 172 w 172"/>
                <a:gd name="T81" fmla="*/ 176 h 197"/>
                <a:gd name="T82" fmla="*/ 162 w 172"/>
                <a:gd name="T83" fmla="*/ 16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2" h="197">
                  <a:moveTo>
                    <a:pt x="162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7" y="152"/>
                    <a:pt x="157" y="152"/>
                    <a:pt x="157" y="152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7" y="44"/>
                    <a:pt x="161" y="40"/>
                    <a:pt x="161" y="3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1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9" y="0"/>
                    <a:pt x="125" y="4"/>
                    <a:pt x="125" y="10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4"/>
                    <a:pt x="100" y="0"/>
                    <a:pt x="95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2" y="0"/>
                    <a:pt x="68" y="4"/>
                    <a:pt x="68" y="1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4"/>
                    <a:pt x="41" y="0"/>
                    <a:pt x="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9" y="4"/>
                    <a:pt x="9" y="1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8"/>
                    <a:pt x="11" y="41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5" y="165"/>
                    <a:pt x="0" y="170"/>
                    <a:pt x="0" y="17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92"/>
                    <a:pt x="5" y="197"/>
                    <a:pt x="10" y="197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167" y="197"/>
                    <a:pt x="172" y="192"/>
                    <a:pt x="172" y="186"/>
                  </a:cubicBezTo>
                  <a:cubicBezTo>
                    <a:pt x="172" y="176"/>
                    <a:pt x="172" y="176"/>
                    <a:pt x="172" y="176"/>
                  </a:cubicBezTo>
                  <a:cubicBezTo>
                    <a:pt x="172" y="170"/>
                    <a:pt x="167" y="165"/>
                    <a:pt x="162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Group 58"/>
          <p:cNvGrpSpPr/>
          <p:nvPr/>
        </p:nvGrpSpPr>
        <p:grpSpPr>
          <a:xfrm>
            <a:off x="6506683" y="2049016"/>
            <a:ext cx="530536" cy="531179"/>
            <a:chOff x="6557381" y="2464660"/>
            <a:chExt cx="610979" cy="611720"/>
          </a:xfrm>
          <a:solidFill>
            <a:schemeClr val="accent1"/>
          </a:solidFill>
        </p:grpSpPr>
        <p:sp>
          <p:nvSpPr>
            <p:cNvPr id="53" name="Freeform 541"/>
            <p:cNvSpPr>
              <a:spLocks/>
            </p:cNvSpPr>
            <p:nvPr/>
          </p:nvSpPr>
          <p:spPr bwMode="auto">
            <a:xfrm>
              <a:off x="6557381" y="2464660"/>
              <a:ext cx="610979" cy="611720"/>
            </a:xfrm>
            <a:custGeom>
              <a:avLst/>
              <a:gdLst>
                <a:gd name="T0" fmla="*/ 349 w 349"/>
                <a:gd name="T1" fmla="*/ 282 h 349"/>
                <a:gd name="T2" fmla="*/ 282 w 349"/>
                <a:gd name="T3" fmla="*/ 349 h 349"/>
                <a:gd name="T4" fmla="*/ 68 w 349"/>
                <a:gd name="T5" fmla="*/ 349 h 349"/>
                <a:gd name="T6" fmla="*/ 0 w 349"/>
                <a:gd name="T7" fmla="*/ 282 h 349"/>
                <a:gd name="T8" fmla="*/ 0 w 349"/>
                <a:gd name="T9" fmla="*/ 68 h 349"/>
                <a:gd name="T10" fmla="*/ 68 w 349"/>
                <a:gd name="T11" fmla="*/ 0 h 349"/>
                <a:gd name="T12" fmla="*/ 282 w 349"/>
                <a:gd name="T13" fmla="*/ 0 h 349"/>
                <a:gd name="T14" fmla="*/ 349 w 349"/>
                <a:gd name="T15" fmla="*/ 68 h 349"/>
                <a:gd name="T16" fmla="*/ 349 w 349"/>
                <a:gd name="T17" fmla="*/ 28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349" y="282"/>
                  </a:moveTo>
                  <a:cubicBezTo>
                    <a:pt x="349" y="319"/>
                    <a:pt x="319" y="349"/>
                    <a:pt x="282" y="349"/>
                  </a:cubicBezTo>
                  <a:cubicBezTo>
                    <a:pt x="68" y="349"/>
                    <a:pt x="68" y="349"/>
                    <a:pt x="68" y="349"/>
                  </a:cubicBezTo>
                  <a:cubicBezTo>
                    <a:pt x="30" y="349"/>
                    <a:pt x="0" y="319"/>
                    <a:pt x="0" y="28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19" y="0"/>
                    <a:pt x="349" y="31"/>
                    <a:pt x="349" y="68"/>
                  </a:cubicBezTo>
                  <a:lnTo>
                    <a:pt x="349" y="282"/>
                  </a:lnTo>
                  <a:close/>
                </a:path>
              </a:pathLst>
            </a:custGeom>
            <a:solidFill>
              <a:srgbClr val="FFFFFF"/>
            </a:solidFill>
            <a:ln w="682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542"/>
            <p:cNvSpPr>
              <a:spLocks noEditPoints="1"/>
            </p:cNvSpPr>
            <p:nvPr/>
          </p:nvSpPr>
          <p:spPr bwMode="auto">
            <a:xfrm>
              <a:off x="6704757" y="2572044"/>
              <a:ext cx="309563" cy="385102"/>
            </a:xfrm>
            <a:custGeom>
              <a:avLst/>
              <a:gdLst>
                <a:gd name="T0" fmla="*/ 106 w 177"/>
                <a:gd name="T1" fmla="*/ 39 h 220"/>
                <a:gd name="T2" fmla="*/ 119 w 177"/>
                <a:gd name="T3" fmla="*/ 12 h 220"/>
                <a:gd name="T4" fmla="*/ 99 w 177"/>
                <a:gd name="T5" fmla="*/ 6 h 220"/>
                <a:gd name="T6" fmla="*/ 51 w 177"/>
                <a:gd name="T7" fmla="*/ 6 h 220"/>
                <a:gd name="T8" fmla="*/ 55 w 177"/>
                <a:gd name="T9" fmla="*/ 24 h 220"/>
                <a:gd name="T10" fmla="*/ 67 w 177"/>
                <a:gd name="T11" fmla="*/ 39 h 220"/>
                <a:gd name="T12" fmla="*/ 1 w 177"/>
                <a:gd name="T13" fmla="*/ 177 h 220"/>
                <a:gd name="T14" fmla="*/ 3 w 177"/>
                <a:gd name="T15" fmla="*/ 202 h 220"/>
                <a:gd name="T16" fmla="*/ 23 w 177"/>
                <a:gd name="T17" fmla="*/ 220 h 220"/>
                <a:gd name="T18" fmla="*/ 153 w 177"/>
                <a:gd name="T19" fmla="*/ 217 h 220"/>
                <a:gd name="T20" fmla="*/ 175 w 177"/>
                <a:gd name="T21" fmla="*/ 201 h 220"/>
                <a:gd name="T22" fmla="*/ 176 w 177"/>
                <a:gd name="T23" fmla="*/ 195 h 220"/>
                <a:gd name="T24" fmla="*/ 176 w 177"/>
                <a:gd name="T25" fmla="*/ 193 h 220"/>
                <a:gd name="T26" fmla="*/ 176 w 177"/>
                <a:gd name="T27" fmla="*/ 174 h 220"/>
                <a:gd name="T28" fmla="*/ 106 w 177"/>
                <a:gd name="T29" fmla="*/ 39 h 220"/>
                <a:gd name="T30" fmla="*/ 112 w 177"/>
                <a:gd name="T31" fmla="*/ 168 h 220"/>
                <a:gd name="T32" fmla="*/ 92 w 177"/>
                <a:gd name="T33" fmla="*/ 178 h 220"/>
                <a:gd name="T34" fmla="*/ 92 w 177"/>
                <a:gd name="T35" fmla="*/ 190 h 220"/>
                <a:gd name="T36" fmla="*/ 85 w 177"/>
                <a:gd name="T37" fmla="*/ 190 h 220"/>
                <a:gd name="T38" fmla="*/ 85 w 177"/>
                <a:gd name="T39" fmla="*/ 178 h 220"/>
                <a:gd name="T40" fmla="*/ 70 w 177"/>
                <a:gd name="T41" fmla="*/ 174 h 220"/>
                <a:gd name="T42" fmla="*/ 60 w 177"/>
                <a:gd name="T43" fmla="*/ 165 h 220"/>
                <a:gd name="T44" fmla="*/ 55 w 177"/>
                <a:gd name="T45" fmla="*/ 149 h 220"/>
                <a:gd name="T46" fmla="*/ 67 w 177"/>
                <a:gd name="T47" fmla="*/ 147 h 220"/>
                <a:gd name="T48" fmla="*/ 72 w 177"/>
                <a:gd name="T49" fmla="*/ 161 h 220"/>
                <a:gd name="T50" fmla="*/ 85 w 177"/>
                <a:gd name="T51" fmla="*/ 168 h 220"/>
                <a:gd name="T52" fmla="*/ 84 w 177"/>
                <a:gd name="T53" fmla="*/ 130 h 220"/>
                <a:gd name="T54" fmla="*/ 69 w 177"/>
                <a:gd name="T55" fmla="*/ 124 h 220"/>
                <a:gd name="T56" fmla="*/ 60 w 177"/>
                <a:gd name="T57" fmla="*/ 116 h 220"/>
                <a:gd name="T58" fmla="*/ 57 w 177"/>
                <a:gd name="T59" fmla="*/ 103 h 220"/>
                <a:gd name="T60" fmla="*/ 65 w 177"/>
                <a:gd name="T61" fmla="*/ 82 h 220"/>
                <a:gd name="T62" fmla="*/ 83 w 177"/>
                <a:gd name="T63" fmla="*/ 75 h 220"/>
                <a:gd name="T64" fmla="*/ 83 w 177"/>
                <a:gd name="T65" fmla="*/ 69 h 220"/>
                <a:gd name="T66" fmla="*/ 90 w 177"/>
                <a:gd name="T67" fmla="*/ 69 h 220"/>
                <a:gd name="T68" fmla="*/ 90 w 177"/>
                <a:gd name="T69" fmla="*/ 75 h 220"/>
                <a:gd name="T70" fmla="*/ 107 w 177"/>
                <a:gd name="T71" fmla="*/ 81 h 220"/>
                <a:gd name="T72" fmla="*/ 116 w 177"/>
                <a:gd name="T73" fmla="*/ 99 h 220"/>
                <a:gd name="T74" fmla="*/ 104 w 177"/>
                <a:gd name="T75" fmla="*/ 101 h 220"/>
                <a:gd name="T76" fmla="*/ 100 w 177"/>
                <a:gd name="T77" fmla="*/ 90 h 220"/>
                <a:gd name="T78" fmla="*/ 90 w 177"/>
                <a:gd name="T79" fmla="*/ 85 h 220"/>
                <a:gd name="T80" fmla="*/ 91 w 177"/>
                <a:gd name="T81" fmla="*/ 120 h 220"/>
                <a:gd name="T82" fmla="*/ 103 w 177"/>
                <a:gd name="T83" fmla="*/ 123 h 220"/>
                <a:gd name="T84" fmla="*/ 112 w 177"/>
                <a:gd name="T85" fmla="*/ 129 h 220"/>
                <a:gd name="T86" fmla="*/ 118 w 177"/>
                <a:gd name="T87" fmla="*/ 137 h 220"/>
                <a:gd name="T88" fmla="*/ 120 w 177"/>
                <a:gd name="T89" fmla="*/ 147 h 220"/>
                <a:gd name="T90" fmla="*/ 112 w 177"/>
                <a:gd name="T91" fmla="*/ 16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" h="220">
                  <a:moveTo>
                    <a:pt x="106" y="39"/>
                  </a:moveTo>
                  <a:cubicBezTo>
                    <a:pt x="107" y="30"/>
                    <a:pt x="111" y="19"/>
                    <a:pt x="119" y="12"/>
                  </a:cubicBezTo>
                  <a:cubicBezTo>
                    <a:pt x="131" y="3"/>
                    <a:pt x="112" y="4"/>
                    <a:pt x="99" y="6"/>
                  </a:cubicBezTo>
                  <a:cubicBezTo>
                    <a:pt x="86" y="7"/>
                    <a:pt x="57" y="0"/>
                    <a:pt x="51" y="6"/>
                  </a:cubicBezTo>
                  <a:cubicBezTo>
                    <a:pt x="45" y="11"/>
                    <a:pt x="48" y="20"/>
                    <a:pt x="55" y="24"/>
                  </a:cubicBezTo>
                  <a:cubicBezTo>
                    <a:pt x="59" y="27"/>
                    <a:pt x="64" y="34"/>
                    <a:pt x="67" y="39"/>
                  </a:cubicBezTo>
                  <a:cubicBezTo>
                    <a:pt x="28" y="54"/>
                    <a:pt x="0" y="110"/>
                    <a:pt x="1" y="177"/>
                  </a:cubicBezTo>
                  <a:cubicBezTo>
                    <a:pt x="1" y="185"/>
                    <a:pt x="2" y="194"/>
                    <a:pt x="3" y="202"/>
                  </a:cubicBezTo>
                  <a:cubicBezTo>
                    <a:pt x="5" y="207"/>
                    <a:pt x="10" y="220"/>
                    <a:pt x="23" y="220"/>
                  </a:cubicBezTo>
                  <a:cubicBezTo>
                    <a:pt x="40" y="219"/>
                    <a:pt x="153" y="217"/>
                    <a:pt x="153" y="217"/>
                  </a:cubicBezTo>
                  <a:cubicBezTo>
                    <a:pt x="153" y="217"/>
                    <a:pt x="172" y="217"/>
                    <a:pt x="175" y="201"/>
                  </a:cubicBezTo>
                  <a:cubicBezTo>
                    <a:pt x="175" y="199"/>
                    <a:pt x="176" y="197"/>
                    <a:pt x="176" y="195"/>
                  </a:cubicBezTo>
                  <a:cubicBezTo>
                    <a:pt x="176" y="194"/>
                    <a:pt x="176" y="194"/>
                    <a:pt x="176" y="193"/>
                  </a:cubicBezTo>
                  <a:cubicBezTo>
                    <a:pt x="176" y="187"/>
                    <a:pt x="177" y="180"/>
                    <a:pt x="176" y="174"/>
                  </a:cubicBezTo>
                  <a:cubicBezTo>
                    <a:pt x="175" y="107"/>
                    <a:pt x="145" y="52"/>
                    <a:pt x="106" y="39"/>
                  </a:cubicBezTo>
                  <a:close/>
                  <a:moveTo>
                    <a:pt x="112" y="168"/>
                  </a:moveTo>
                  <a:cubicBezTo>
                    <a:pt x="107" y="174"/>
                    <a:pt x="100" y="177"/>
                    <a:pt x="92" y="178"/>
                  </a:cubicBezTo>
                  <a:cubicBezTo>
                    <a:pt x="92" y="190"/>
                    <a:pt x="92" y="190"/>
                    <a:pt x="92" y="190"/>
                  </a:cubicBezTo>
                  <a:cubicBezTo>
                    <a:pt x="85" y="190"/>
                    <a:pt x="85" y="190"/>
                    <a:pt x="85" y="190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79" y="177"/>
                    <a:pt x="74" y="176"/>
                    <a:pt x="70" y="174"/>
                  </a:cubicBezTo>
                  <a:cubicBezTo>
                    <a:pt x="66" y="172"/>
                    <a:pt x="63" y="169"/>
                    <a:pt x="60" y="165"/>
                  </a:cubicBezTo>
                  <a:cubicBezTo>
                    <a:pt x="58" y="161"/>
                    <a:pt x="56" y="155"/>
                    <a:pt x="55" y="149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8" y="153"/>
                    <a:pt x="70" y="158"/>
                    <a:pt x="72" y="161"/>
                  </a:cubicBezTo>
                  <a:cubicBezTo>
                    <a:pt x="76" y="165"/>
                    <a:pt x="80" y="167"/>
                    <a:pt x="85" y="168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79" y="129"/>
                    <a:pt x="74" y="127"/>
                    <a:pt x="69" y="124"/>
                  </a:cubicBezTo>
                  <a:cubicBezTo>
                    <a:pt x="65" y="122"/>
                    <a:pt x="62" y="119"/>
                    <a:pt x="60" y="116"/>
                  </a:cubicBezTo>
                  <a:cubicBezTo>
                    <a:pt x="58" y="112"/>
                    <a:pt x="57" y="108"/>
                    <a:pt x="57" y="103"/>
                  </a:cubicBezTo>
                  <a:cubicBezTo>
                    <a:pt x="56" y="94"/>
                    <a:pt x="59" y="87"/>
                    <a:pt x="65" y="82"/>
                  </a:cubicBezTo>
                  <a:cubicBezTo>
                    <a:pt x="69" y="78"/>
                    <a:pt x="75" y="76"/>
                    <a:pt x="83" y="75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7" y="76"/>
                    <a:pt x="103" y="78"/>
                    <a:pt x="107" y="81"/>
                  </a:cubicBezTo>
                  <a:cubicBezTo>
                    <a:pt x="112" y="85"/>
                    <a:pt x="115" y="91"/>
                    <a:pt x="116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3" y="96"/>
                    <a:pt x="102" y="92"/>
                    <a:pt x="100" y="90"/>
                  </a:cubicBezTo>
                  <a:cubicBezTo>
                    <a:pt x="97" y="87"/>
                    <a:pt x="94" y="86"/>
                    <a:pt x="90" y="85"/>
                  </a:cubicBezTo>
                  <a:cubicBezTo>
                    <a:pt x="91" y="120"/>
                    <a:pt x="91" y="120"/>
                    <a:pt x="91" y="120"/>
                  </a:cubicBezTo>
                  <a:cubicBezTo>
                    <a:pt x="97" y="121"/>
                    <a:pt x="101" y="122"/>
                    <a:pt x="103" y="123"/>
                  </a:cubicBezTo>
                  <a:cubicBezTo>
                    <a:pt x="107" y="124"/>
                    <a:pt x="110" y="126"/>
                    <a:pt x="112" y="129"/>
                  </a:cubicBezTo>
                  <a:cubicBezTo>
                    <a:pt x="114" y="131"/>
                    <a:pt x="116" y="134"/>
                    <a:pt x="118" y="137"/>
                  </a:cubicBezTo>
                  <a:cubicBezTo>
                    <a:pt x="119" y="140"/>
                    <a:pt x="120" y="144"/>
                    <a:pt x="120" y="147"/>
                  </a:cubicBezTo>
                  <a:cubicBezTo>
                    <a:pt x="120" y="156"/>
                    <a:pt x="117" y="163"/>
                    <a:pt x="112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543"/>
            <p:cNvSpPr>
              <a:spLocks/>
            </p:cNvSpPr>
            <p:nvPr/>
          </p:nvSpPr>
          <p:spPr bwMode="auto">
            <a:xfrm>
              <a:off x="6863981" y="2800884"/>
              <a:ext cx="28142" cy="65171"/>
            </a:xfrm>
            <a:custGeom>
              <a:avLst/>
              <a:gdLst>
                <a:gd name="T0" fmla="*/ 0 w 16"/>
                <a:gd name="T1" fmla="*/ 0 h 37"/>
                <a:gd name="T2" fmla="*/ 1 w 16"/>
                <a:gd name="T3" fmla="*/ 37 h 37"/>
                <a:gd name="T4" fmla="*/ 12 w 16"/>
                <a:gd name="T5" fmla="*/ 30 h 37"/>
                <a:gd name="T6" fmla="*/ 16 w 16"/>
                <a:gd name="T7" fmla="*/ 17 h 37"/>
                <a:gd name="T8" fmla="*/ 13 w 16"/>
                <a:gd name="T9" fmla="*/ 7 h 37"/>
                <a:gd name="T10" fmla="*/ 0 w 16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7">
                  <a:moveTo>
                    <a:pt x="0" y="0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5" y="36"/>
                    <a:pt x="9" y="34"/>
                    <a:pt x="12" y="30"/>
                  </a:cubicBezTo>
                  <a:cubicBezTo>
                    <a:pt x="15" y="27"/>
                    <a:pt x="16" y="23"/>
                    <a:pt x="16" y="17"/>
                  </a:cubicBezTo>
                  <a:cubicBezTo>
                    <a:pt x="16" y="13"/>
                    <a:pt x="15" y="10"/>
                    <a:pt x="13" y="7"/>
                  </a:cubicBezTo>
                  <a:cubicBezTo>
                    <a:pt x="11" y="4"/>
                    <a:pt x="6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544"/>
            <p:cNvSpPr>
              <a:spLocks/>
            </p:cNvSpPr>
            <p:nvPr/>
          </p:nvSpPr>
          <p:spPr bwMode="auto">
            <a:xfrm>
              <a:off x="6823249" y="2720901"/>
              <a:ext cx="28142" cy="57765"/>
            </a:xfrm>
            <a:custGeom>
              <a:avLst/>
              <a:gdLst>
                <a:gd name="T0" fmla="*/ 1 w 16"/>
                <a:gd name="T1" fmla="*/ 17 h 33"/>
                <a:gd name="T2" fmla="*/ 4 w 16"/>
                <a:gd name="T3" fmla="*/ 27 h 33"/>
                <a:gd name="T4" fmla="*/ 16 w 16"/>
                <a:gd name="T5" fmla="*/ 33 h 33"/>
                <a:gd name="T6" fmla="*/ 15 w 16"/>
                <a:gd name="T7" fmla="*/ 0 h 33"/>
                <a:gd name="T8" fmla="*/ 4 w 16"/>
                <a:gd name="T9" fmla="*/ 6 h 33"/>
                <a:gd name="T10" fmla="*/ 1 w 16"/>
                <a:gd name="T1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3">
                  <a:moveTo>
                    <a:pt x="1" y="17"/>
                  </a:moveTo>
                  <a:cubicBezTo>
                    <a:pt x="1" y="21"/>
                    <a:pt x="2" y="24"/>
                    <a:pt x="4" y="27"/>
                  </a:cubicBezTo>
                  <a:cubicBezTo>
                    <a:pt x="6" y="30"/>
                    <a:pt x="10" y="32"/>
                    <a:pt x="16" y="3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7" y="3"/>
                    <a:pt x="4" y="6"/>
                  </a:cubicBezTo>
                  <a:cubicBezTo>
                    <a:pt x="2" y="9"/>
                    <a:pt x="0" y="13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1" tIns="39701" rIns="79401" bIns="3970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TextBox 56"/>
          <p:cNvSpPr txBox="1"/>
          <p:nvPr/>
        </p:nvSpPr>
        <p:spPr>
          <a:xfrm>
            <a:off x="7256883" y="1583690"/>
            <a:ext cx="4386477" cy="1785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 statistical analysis method to predict a binary outcome.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Logistic regression model predicts a dependent data variable by analyzing the relationship between one or more existing independent variables.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Since the target variable in our project being binary, it can easily fit into the logistic regression model. 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TextBox 68"/>
          <p:cNvSpPr txBox="1"/>
          <p:nvPr/>
        </p:nvSpPr>
        <p:spPr>
          <a:xfrm flipH="1">
            <a:off x="330977" y="3561136"/>
            <a:ext cx="4137912" cy="2044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 supervised learning algorithm used in machine learning. It operated in both classification and regression algorithms.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It splits data into branches like tree branches till it achieves a threshold unit.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Decision tree provides a highly effective structure that can lay out options and investigate the possible outcomes. 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7506297" y="3867034"/>
            <a:ext cx="2825664" cy="1068039"/>
            <a:chOff x="8451972" y="4944509"/>
            <a:chExt cx="3254106" cy="1229981"/>
          </a:xfrm>
        </p:grpSpPr>
        <p:sp>
          <p:nvSpPr>
            <p:cNvPr id="64" name="Rectangle 73"/>
            <p:cNvSpPr/>
            <p:nvPr/>
          </p:nvSpPr>
          <p:spPr>
            <a:xfrm>
              <a:off x="8451972" y="4944509"/>
              <a:ext cx="3254106" cy="12299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5" name="Rectangle 74"/>
            <p:cNvSpPr/>
            <p:nvPr/>
          </p:nvSpPr>
          <p:spPr>
            <a:xfrm>
              <a:off x="8586438" y="5292856"/>
              <a:ext cx="2986221" cy="492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CA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Decision Tree</a:t>
              </a:r>
              <a:endParaRPr lang="en-GB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Group 3"/>
          <p:cNvGrpSpPr/>
          <p:nvPr/>
        </p:nvGrpSpPr>
        <p:grpSpPr>
          <a:xfrm>
            <a:off x="1993559" y="1942641"/>
            <a:ext cx="2825664" cy="1068039"/>
            <a:chOff x="741238" y="2041048"/>
            <a:chExt cx="3254106" cy="1229981"/>
          </a:xfrm>
        </p:grpSpPr>
        <p:sp>
          <p:nvSpPr>
            <p:cNvPr id="69" name="Rectangle 77"/>
            <p:cNvSpPr/>
            <p:nvPr/>
          </p:nvSpPr>
          <p:spPr>
            <a:xfrm>
              <a:off x="741238" y="2041048"/>
              <a:ext cx="3254106" cy="12299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53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0" name="Rectangle 78"/>
            <p:cNvSpPr/>
            <p:nvPr/>
          </p:nvSpPr>
          <p:spPr>
            <a:xfrm>
              <a:off x="879112" y="2373746"/>
              <a:ext cx="2958146" cy="492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CA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Logistic Regression</a:t>
              </a:r>
              <a:endParaRPr lang="en-GB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3" name="Text Placeholder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Model Selection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1204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室内, 平面, 天花板, 机场&#10;&#10;已生成极高可信度的说明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38526" y="2830268"/>
            <a:ext cx="12053474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altLang="zh-CN" sz="4800" spc="600" dirty="0">
                <a:cs typeface="+mn-ea"/>
                <a:sym typeface="+mn-lt"/>
              </a:rPr>
              <a:t>DATA PREPROCESSING &amp; EDA</a:t>
            </a:r>
            <a:endParaRPr lang="en-US" altLang="zh-CN" sz="4800" spc="600" dirty="0">
              <a:cs typeface="+mn-ea"/>
              <a:sym typeface="+mn-lt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457450" y="4027732"/>
            <a:ext cx="72771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PART 2</a:t>
            </a:r>
          </a:p>
        </p:txBody>
      </p:sp>
      <p:sp>
        <p:nvSpPr>
          <p:cNvPr id="7" name="Frame 2"/>
          <p:cNvSpPr/>
          <p:nvPr/>
        </p:nvSpPr>
        <p:spPr>
          <a:xfrm rot="2700000">
            <a:off x="3676650" y="-3763842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Frame 2"/>
          <p:cNvSpPr/>
          <p:nvPr/>
        </p:nvSpPr>
        <p:spPr>
          <a:xfrm rot="2700000">
            <a:off x="3829049" y="-2868493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6184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7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7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3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7" grpId="0" animBg="1"/>
          <p:bldP spid="9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-4304" y="1898407"/>
            <a:ext cx="12211051" cy="3764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PA_组合 2" hidden="1"/>
          <p:cNvGrpSpPr/>
          <p:nvPr>
            <p:custDataLst>
              <p:tags r:id="rId2"/>
            </p:custDataLst>
          </p:nvPr>
        </p:nvGrpSpPr>
        <p:grpSpPr>
          <a:xfrm>
            <a:off x="7020232" y="1024541"/>
            <a:ext cx="4592462" cy="5510954"/>
            <a:chOff x="7020232" y="1024541"/>
            <a:chExt cx="4592462" cy="5510954"/>
          </a:xfrm>
        </p:grpSpPr>
        <p:pic>
          <p:nvPicPr>
            <p:cNvPr id="4" name="图片 3" hidden="1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0232" y="1024541"/>
              <a:ext cx="4592462" cy="5510954"/>
            </a:xfrm>
            <a:prstGeom prst="rect">
              <a:avLst/>
            </a:prstGeom>
          </p:spPr>
        </p:pic>
        <p:sp>
          <p:nvSpPr>
            <p:cNvPr id="5" name="任意多边形 55" hidden="1"/>
            <p:cNvSpPr/>
            <p:nvPr/>
          </p:nvSpPr>
          <p:spPr>
            <a:xfrm>
              <a:off x="7867650" y="1885950"/>
              <a:ext cx="2886075" cy="3810000"/>
            </a:xfrm>
            <a:custGeom>
              <a:avLst/>
              <a:gdLst>
                <a:gd name="connsiteX0" fmla="*/ 9525 w 2886075"/>
                <a:gd name="connsiteY0" fmla="*/ 0 h 3810000"/>
                <a:gd name="connsiteX1" fmla="*/ 2886075 w 2886075"/>
                <a:gd name="connsiteY1" fmla="*/ 0 h 3810000"/>
                <a:gd name="connsiteX2" fmla="*/ 2886075 w 2886075"/>
                <a:gd name="connsiteY2" fmla="*/ 3810000 h 3810000"/>
                <a:gd name="connsiteX3" fmla="*/ 0 w 2886075"/>
                <a:gd name="connsiteY3" fmla="*/ 3810000 h 3810000"/>
                <a:gd name="connsiteX4" fmla="*/ 9525 w 2886075"/>
                <a:gd name="connsiteY4" fmla="*/ 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075" h="3810000">
                  <a:moveTo>
                    <a:pt x="9525" y="0"/>
                  </a:moveTo>
                  <a:lnTo>
                    <a:pt x="2886075" y="0"/>
                  </a:lnTo>
                  <a:lnTo>
                    <a:pt x="2886075" y="3810000"/>
                  </a:lnTo>
                  <a:lnTo>
                    <a:pt x="0" y="3810000"/>
                  </a:lnTo>
                  <a:lnTo>
                    <a:pt x="9525" y="0"/>
                  </a:lnTo>
                  <a:close/>
                </a:path>
              </a:pathLst>
            </a:custGeom>
            <a:blipFill dpi="0" rotWithShape="1"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PA_组合 5"/>
          <p:cNvGrpSpPr/>
          <p:nvPr>
            <p:custDataLst>
              <p:tags r:id="rId3"/>
            </p:custDataLst>
          </p:nvPr>
        </p:nvGrpSpPr>
        <p:grpSpPr>
          <a:xfrm>
            <a:off x="3722480" y="2323252"/>
            <a:ext cx="900000" cy="900000"/>
            <a:chOff x="4641550" y="3027270"/>
            <a:chExt cx="587801" cy="587801"/>
          </a:xfrm>
          <a:solidFill>
            <a:schemeClr val="bg1"/>
          </a:solidFill>
        </p:grpSpPr>
        <p:sp>
          <p:nvSpPr>
            <p:cNvPr id="7" name="同心圆 59"/>
            <p:cNvSpPr/>
            <p:nvPr/>
          </p:nvSpPr>
          <p:spPr>
            <a:xfrm>
              <a:off x="4641550" y="3027270"/>
              <a:ext cx="587801" cy="587801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6429" tIns="48214" rIns="96429" bIns="482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64326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7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790609" y="3178517"/>
              <a:ext cx="289682" cy="293110"/>
              <a:chOff x="2627313" y="1546225"/>
              <a:chExt cx="536575" cy="542925"/>
            </a:xfrm>
            <a:grpFill/>
          </p:grpSpPr>
          <p:sp>
            <p:nvSpPr>
              <p:cNvPr id="9" name="Freeform 30"/>
              <p:cNvSpPr>
                <a:spLocks noEditPoints="1"/>
              </p:cNvSpPr>
              <p:nvPr/>
            </p:nvSpPr>
            <p:spPr bwMode="auto">
              <a:xfrm>
                <a:off x="2627313" y="1616075"/>
                <a:ext cx="536575" cy="473075"/>
              </a:xfrm>
              <a:custGeom>
                <a:avLst/>
                <a:gdLst>
                  <a:gd name="T0" fmla="*/ 310 w 338"/>
                  <a:gd name="T1" fmla="*/ 134 h 298"/>
                  <a:gd name="T2" fmla="*/ 296 w 338"/>
                  <a:gd name="T3" fmla="*/ 94 h 298"/>
                  <a:gd name="T4" fmla="*/ 270 w 338"/>
                  <a:gd name="T5" fmla="*/ 62 h 298"/>
                  <a:gd name="T6" fmla="*/ 248 w 338"/>
                  <a:gd name="T7" fmla="*/ 46 h 298"/>
                  <a:gd name="T8" fmla="*/ 208 w 338"/>
                  <a:gd name="T9" fmla="*/ 72 h 298"/>
                  <a:gd name="T10" fmla="*/ 182 w 338"/>
                  <a:gd name="T11" fmla="*/ 72 h 298"/>
                  <a:gd name="T12" fmla="*/ 152 w 338"/>
                  <a:gd name="T13" fmla="*/ 60 h 298"/>
                  <a:gd name="T14" fmla="*/ 132 w 338"/>
                  <a:gd name="T15" fmla="*/ 36 h 298"/>
                  <a:gd name="T16" fmla="*/ 94 w 338"/>
                  <a:gd name="T17" fmla="*/ 2 h 298"/>
                  <a:gd name="T18" fmla="*/ 86 w 338"/>
                  <a:gd name="T19" fmla="*/ 2 h 298"/>
                  <a:gd name="T20" fmla="*/ 80 w 338"/>
                  <a:gd name="T21" fmla="*/ 56 h 298"/>
                  <a:gd name="T22" fmla="*/ 48 w 338"/>
                  <a:gd name="T23" fmla="*/ 92 h 298"/>
                  <a:gd name="T24" fmla="*/ 18 w 338"/>
                  <a:gd name="T25" fmla="*/ 108 h 298"/>
                  <a:gd name="T26" fmla="*/ 2 w 338"/>
                  <a:gd name="T27" fmla="*/ 118 h 298"/>
                  <a:gd name="T28" fmla="*/ 0 w 338"/>
                  <a:gd name="T29" fmla="*/ 174 h 298"/>
                  <a:gd name="T30" fmla="*/ 10 w 338"/>
                  <a:gd name="T31" fmla="*/ 188 h 298"/>
                  <a:gd name="T32" fmla="*/ 36 w 338"/>
                  <a:gd name="T33" fmla="*/ 190 h 298"/>
                  <a:gd name="T34" fmla="*/ 74 w 338"/>
                  <a:gd name="T35" fmla="*/ 246 h 298"/>
                  <a:gd name="T36" fmla="*/ 92 w 338"/>
                  <a:gd name="T37" fmla="*/ 290 h 298"/>
                  <a:gd name="T38" fmla="*/ 136 w 338"/>
                  <a:gd name="T39" fmla="*/ 298 h 298"/>
                  <a:gd name="T40" fmla="*/ 144 w 338"/>
                  <a:gd name="T41" fmla="*/ 290 h 298"/>
                  <a:gd name="T42" fmla="*/ 156 w 338"/>
                  <a:gd name="T43" fmla="*/ 280 h 298"/>
                  <a:gd name="T44" fmla="*/ 184 w 338"/>
                  <a:gd name="T45" fmla="*/ 280 h 298"/>
                  <a:gd name="T46" fmla="*/ 198 w 338"/>
                  <a:gd name="T47" fmla="*/ 290 h 298"/>
                  <a:gd name="T48" fmla="*/ 242 w 338"/>
                  <a:gd name="T49" fmla="*/ 298 h 298"/>
                  <a:gd name="T50" fmla="*/ 248 w 338"/>
                  <a:gd name="T51" fmla="*/ 290 h 298"/>
                  <a:gd name="T52" fmla="*/ 262 w 338"/>
                  <a:gd name="T53" fmla="*/ 250 h 298"/>
                  <a:gd name="T54" fmla="*/ 290 w 338"/>
                  <a:gd name="T55" fmla="*/ 220 h 298"/>
                  <a:gd name="T56" fmla="*/ 308 w 338"/>
                  <a:gd name="T57" fmla="*/ 180 h 298"/>
                  <a:gd name="T58" fmla="*/ 322 w 338"/>
                  <a:gd name="T59" fmla="*/ 166 h 298"/>
                  <a:gd name="T60" fmla="*/ 336 w 338"/>
                  <a:gd name="T61" fmla="*/ 156 h 298"/>
                  <a:gd name="T62" fmla="*/ 336 w 338"/>
                  <a:gd name="T63" fmla="*/ 144 h 298"/>
                  <a:gd name="T64" fmla="*/ 322 w 338"/>
                  <a:gd name="T65" fmla="*/ 134 h 298"/>
                  <a:gd name="T66" fmla="*/ 96 w 338"/>
                  <a:gd name="T67" fmla="*/ 120 h 298"/>
                  <a:gd name="T68" fmla="*/ 78 w 338"/>
                  <a:gd name="T69" fmla="*/ 110 h 298"/>
                  <a:gd name="T70" fmla="*/ 80 w 338"/>
                  <a:gd name="T71" fmla="*/ 108 h 298"/>
                  <a:gd name="T72" fmla="*/ 92 w 338"/>
                  <a:gd name="T73" fmla="*/ 108 h 298"/>
                  <a:gd name="T74" fmla="*/ 102 w 338"/>
                  <a:gd name="T75" fmla="*/ 94 h 298"/>
                  <a:gd name="T76" fmla="*/ 98 w 338"/>
                  <a:gd name="T77" fmla="*/ 84 h 298"/>
                  <a:gd name="T78" fmla="*/ 88 w 338"/>
                  <a:gd name="T79" fmla="*/ 80 h 298"/>
                  <a:gd name="T80" fmla="*/ 90 w 338"/>
                  <a:gd name="T81" fmla="*/ 78 h 298"/>
                  <a:gd name="T82" fmla="*/ 104 w 338"/>
                  <a:gd name="T83" fmla="*/ 78 h 298"/>
                  <a:gd name="T84" fmla="*/ 116 w 338"/>
                  <a:gd name="T85" fmla="*/ 98 h 298"/>
                  <a:gd name="T86" fmla="*/ 110 w 338"/>
                  <a:gd name="T87" fmla="*/ 114 h 298"/>
                  <a:gd name="T88" fmla="*/ 96 w 338"/>
                  <a:gd name="T89" fmla="*/ 12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38" h="298">
                    <a:moveTo>
                      <a:pt x="322" y="134"/>
                    </a:moveTo>
                    <a:lnTo>
                      <a:pt x="310" y="134"/>
                    </a:lnTo>
                    <a:lnTo>
                      <a:pt x="310" y="134"/>
                    </a:lnTo>
                    <a:lnTo>
                      <a:pt x="306" y="120"/>
                    </a:lnTo>
                    <a:lnTo>
                      <a:pt x="302" y="108"/>
                    </a:lnTo>
                    <a:lnTo>
                      <a:pt x="296" y="94"/>
                    </a:lnTo>
                    <a:lnTo>
                      <a:pt x="288" y="84"/>
                    </a:lnTo>
                    <a:lnTo>
                      <a:pt x="280" y="72"/>
                    </a:lnTo>
                    <a:lnTo>
                      <a:pt x="270" y="62"/>
                    </a:lnTo>
                    <a:lnTo>
                      <a:pt x="260" y="54"/>
                    </a:lnTo>
                    <a:lnTo>
                      <a:pt x="248" y="46"/>
                    </a:lnTo>
                    <a:lnTo>
                      <a:pt x="248" y="46"/>
                    </a:lnTo>
                    <a:lnTo>
                      <a:pt x="236" y="58"/>
                    </a:lnTo>
                    <a:lnTo>
                      <a:pt x="224" y="66"/>
                    </a:lnTo>
                    <a:lnTo>
                      <a:pt x="208" y="72"/>
                    </a:lnTo>
                    <a:lnTo>
                      <a:pt x="192" y="74"/>
                    </a:lnTo>
                    <a:lnTo>
                      <a:pt x="192" y="74"/>
                    </a:lnTo>
                    <a:lnTo>
                      <a:pt x="182" y="72"/>
                    </a:lnTo>
                    <a:lnTo>
                      <a:pt x="172" y="70"/>
                    </a:lnTo>
                    <a:lnTo>
                      <a:pt x="162" y="66"/>
                    </a:lnTo>
                    <a:lnTo>
                      <a:pt x="152" y="60"/>
                    </a:lnTo>
                    <a:lnTo>
                      <a:pt x="144" y="54"/>
                    </a:lnTo>
                    <a:lnTo>
                      <a:pt x="138" y="46"/>
                    </a:lnTo>
                    <a:lnTo>
                      <a:pt x="132" y="36"/>
                    </a:lnTo>
                    <a:lnTo>
                      <a:pt x="128" y="28"/>
                    </a:lnTo>
                    <a:lnTo>
                      <a:pt x="94" y="2"/>
                    </a:lnTo>
                    <a:lnTo>
                      <a:pt x="94" y="2"/>
                    </a:lnTo>
                    <a:lnTo>
                      <a:pt x="90" y="0"/>
                    </a:lnTo>
                    <a:lnTo>
                      <a:pt x="88" y="0"/>
                    </a:lnTo>
                    <a:lnTo>
                      <a:pt x="86" y="2"/>
                    </a:lnTo>
                    <a:lnTo>
                      <a:pt x="86" y="6"/>
                    </a:lnTo>
                    <a:lnTo>
                      <a:pt x="80" y="56"/>
                    </a:lnTo>
                    <a:lnTo>
                      <a:pt x="80" y="56"/>
                    </a:lnTo>
                    <a:lnTo>
                      <a:pt x="68" y="66"/>
                    </a:lnTo>
                    <a:lnTo>
                      <a:pt x="56" y="80"/>
                    </a:lnTo>
                    <a:lnTo>
                      <a:pt x="48" y="92"/>
                    </a:lnTo>
                    <a:lnTo>
                      <a:pt x="40" y="108"/>
                    </a:lnTo>
                    <a:lnTo>
                      <a:pt x="18" y="108"/>
                    </a:lnTo>
                    <a:lnTo>
                      <a:pt x="18" y="108"/>
                    </a:lnTo>
                    <a:lnTo>
                      <a:pt x="10" y="108"/>
                    </a:lnTo>
                    <a:lnTo>
                      <a:pt x="6" y="112"/>
                    </a:lnTo>
                    <a:lnTo>
                      <a:pt x="2" y="118"/>
                    </a:lnTo>
                    <a:lnTo>
                      <a:pt x="0" y="124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2" y="180"/>
                    </a:lnTo>
                    <a:lnTo>
                      <a:pt x="6" y="184"/>
                    </a:lnTo>
                    <a:lnTo>
                      <a:pt x="10" y="188"/>
                    </a:lnTo>
                    <a:lnTo>
                      <a:pt x="18" y="190"/>
                    </a:lnTo>
                    <a:lnTo>
                      <a:pt x="36" y="190"/>
                    </a:lnTo>
                    <a:lnTo>
                      <a:pt x="36" y="190"/>
                    </a:lnTo>
                    <a:lnTo>
                      <a:pt x="46" y="210"/>
                    </a:lnTo>
                    <a:lnTo>
                      <a:pt x="58" y="228"/>
                    </a:lnTo>
                    <a:lnTo>
                      <a:pt x="74" y="246"/>
                    </a:lnTo>
                    <a:lnTo>
                      <a:pt x="92" y="258"/>
                    </a:lnTo>
                    <a:lnTo>
                      <a:pt x="92" y="290"/>
                    </a:lnTo>
                    <a:lnTo>
                      <a:pt x="92" y="290"/>
                    </a:lnTo>
                    <a:lnTo>
                      <a:pt x="96" y="296"/>
                    </a:lnTo>
                    <a:lnTo>
                      <a:pt x="100" y="298"/>
                    </a:lnTo>
                    <a:lnTo>
                      <a:pt x="136" y="298"/>
                    </a:lnTo>
                    <a:lnTo>
                      <a:pt x="136" y="298"/>
                    </a:lnTo>
                    <a:lnTo>
                      <a:pt x="142" y="296"/>
                    </a:lnTo>
                    <a:lnTo>
                      <a:pt x="144" y="290"/>
                    </a:lnTo>
                    <a:lnTo>
                      <a:pt x="144" y="278"/>
                    </a:lnTo>
                    <a:lnTo>
                      <a:pt x="144" y="278"/>
                    </a:lnTo>
                    <a:lnTo>
                      <a:pt x="156" y="280"/>
                    </a:lnTo>
                    <a:lnTo>
                      <a:pt x="170" y="280"/>
                    </a:lnTo>
                    <a:lnTo>
                      <a:pt x="170" y="280"/>
                    </a:lnTo>
                    <a:lnTo>
                      <a:pt x="184" y="280"/>
                    </a:lnTo>
                    <a:lnTo>
                      <a:pt x="198" y="278"/>
                    </a:lnTo>
                    <a:lnTo>
                      <a:pt x="198" y="290"/>
                    </a:lnTo>
                    <a:lnTo>
                      <a:pt x="198" y="290"/>
                    </a:lnTo>
                    <a:lnTo>
                      <a:pt x="200" y="296"/>
                    </a:lnTo>
                    <a:lnTo>
                      <a:pt x="206" y="298"/>
                    </a:lnTo>
                    <a:lnTo>
                      <a:pt x="242" y="298"/>
                    </a:lnTo>
                    <a:lnTo>
                      <a:pt x="242" y="298"/>
                    </a:lnTo>
                    <a:lnTo>
                      <a:pt x="246" y="296"/>
                    </a:lnTo>
                    <a:lnTo>
                      <a:pt x="248" y="290"/>
                    </a:lnTo>
                    <a:lnTo>
                      <a:pt x="248" y="258"/>
                    </a:lnTo>
                    <a:lnTo>
                      <a:pt x="248" y="258"/>
                    </a:lnTo>
                    <a:lnTo>
                      <a:pt x="262" y="250"/>
                    </a:lnTo>
                    <a:lnTo>
                      <a:pt x="272" y="242"/>
                    </a:lnTo>
                    <a:lnTo>
                      <a:pt x="282" y="230"/>
                    </a:lnTo>
                    <a:lnTo>
                      <a:pt x="290" y="220"/>
                    </a:lnTo>
                    <a:lnTo>
                      <a:pt x="298" y="208"/>
                    </a:lnTo>
                    <a:lnTo>
                      <a:pt x="304" y="194"/>
                    </a:lnTo>
                    <a:lnTo>
                      <a:pt x="308" y="180"/>
                    </a:lnTo>
                    <a:lnTo>
                      <a:pt x="310" y="166"/>
                    </a:lnTo>
                    <a:lnTo>
                      <a:pt x="322" y="166"/>
                    </a:lnTo>
                    <a:lnTo>
                      <a:pt x="322" y="166"/>
                    </a:lnTo>
                    <a:lnTo>
                      <a:pt x="328" y="166"/>
                    </a:lnTo>
                    <a:lnTo>
                      <a:pt x="332" y="162"/>
                    </a:lnTo>
                    <a:lnTo>
                      <a:pt x="336" y="156"/>
                    </a:lnTo>
                    <a:lnTo>
                      <a:pt x="338" y="150"/>
                    </a:lnTo>
                    <a:lnTo>
                      <a:pt x="338" y="150"/>
                    </a:lnTo>
                    <a:lnTo>
                      <a:pt x="336" y="144"/>
                    </a:lnTo>
                    <a:lnTo>
                      <a:pt x="332" y="138"/>
                    </a:lnTo>
                    <a:lnTo>
                      <a:pt x="328" y="136"/>
                    </a:lnTo>
                    <a:lnTo>
                      <a:pt x="322" y="134"/>
                    </a:lnTo>
                    <a:lnTo>
                      <a:pt x="322" y="134"/>
                    </a:lnTo>
                    <a:close/>
                    <a:moveTo>
                      <a:pt x="96" y="120"/>
                    </a:moveTo>
                    <a:lnTo>
                      <a:pt x="96" y="120"/>
                    </a:lnTo>
                    <a:lnTo>
                      <a:pt x="88" y="118"/>
                    </a:lnTo>
                    <a:lnTo>
                      <a:pt x="82" y="114"/>
                    </a:lnTo>
                    <a:lnTo>
                      <a:pt x="78" y="110"/>
                    </a:lnTo>
                    <a:lnTo>
                      <a:pt x="76" y="104"/>
                    </a:lnTo>
                    <a:lnTo>
                      <a:pt x="76" y="104"/>
                    </a:lnTo>
                    <a:lnTo>
                      <a:pt x="80" y="108"/>
                    </a:lnTo>
                    <a:lnTo>
                      <a:pt x="88" y="110"/>
                    </a:lnTo>
                    <a:lnTo>
                      <a:pt x="88" y="110"/>
                    </a:lnTo>
                    <a:lnTo>
                      <a:pt x="92" y="108"/>
                    </a:lnTo>
                    <a:lnTo>
                      <a:pt x="98" y="106"/>
                    </a:lnTo>
                    <a:lnTo>
                      <a:pt x="100" y="100"/>
                    </a:lnTo>
                    <a:lnTo>
                      <a:pt x="102" y="94"/>
                    </a:lnTo>
                    <a:lnTo>
                      <a:pt x="102" y="94"/>
                    </a:lnTo>
                    <a:lnTo>
                      <a:pt x="100" y="88"/>
                    </a:lnTo>
                    <a:lnTo>
                      <a:pt x="98" y="84"/>
                    </a:lnTo>
                    <a:lnTo>
                      <a:pt x="92" y="82"/>
                    </a:lnTo>
                    <a:lnTo>
                      <a:pt x="88" y="80"/>
                    </a:lnTo>
                    <a:lnTo>
                      <a:pt x="88" y="80"/>
                    </a:lnTo>
                    <a:lnTo>
                      <a:pt x="86" y="80"/>
                    </a:lnTo>
                    <a:lnTo>
                      <a:pt x="86" y="80"/>
                    </a:lnTo>
                    <a:lnTo>
                      <a:pt x="90" y="78"/>
                    </a:lnTo>
                    <a:lnTo>
                      <a:pt x="96" y="78"/>
                    </a:lnTo>
                    <a:lnTo>
                      <a:pt x="96" y="78"/>
                    </a:lnTo>
                    <a:lnTo>
                      <a:pt x="104" y="78"/>
                    </a:lnTo>
                    <a:lnTo>
                      <a:pt x="110" y="84"/>
                    </a:lnTo>
                    <a:lnTo>
                      <a:pt x="116" y="90"/>
                    </a:lnTo>
                    <a:lnTo>
                      <a:pt x="116" y="98"/>
                    </a:lnTo>
                    <a:lnTo>
                      <a:pt x="116" y="98"/>
                    </a:lnTo>
                    <a:lnTo>
                      <a:pt x="116" y="106"/>
                    </a:lnTo>
                    <a:lnTo>
                      <a:pt x="110" y="114"/>
                    </a:lnTo>
                    <a:lnTo>
                      <a:pt x="104" y="118"/>
                    </a:lnTo>
                    <a:lnTo>
                      <a:pt x="96" y="120"/>
                    </a:lnTo>
                    <a:lnTo>
                      <a:pt x="96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Freeform 31"/>
              <p:cNvSpPr>
                <a:spLocks noEditPoints="1"/>
              </p:cNvSpPr>
              <p:nvPr/>
            </p:nvSpPr>
            <p:spPr bwMode="auto">
              <a:xfrm>
                <a:off x="2855913" y="1546225"/>
                <a:ext cx="155575" cy="155575"/>
              </a:xfrm>
              <a:custGeom>
                <a:avLst/>
                <a:gdLst>
                  <a:gd name="T0" fmla="*/ 48 w 98"/>
                  <a:gd name="T1" fmla="*/ 0 h 98"/>
                  <a:gd name="T2" fmla="*/ 30 w 98"/>
                  <a:gd name="T3" fmla="*/ 4 h 98"/>
                  <a:gd name="T4" fmla="*/ 14 w 98"/>
                  <a:gd name="T5" fmla="*/ 16 h 98"/>
                  <a:gd name="T6" fmla="*/ 4 w 98"/>
                  <a:gd name="T7" fmla="*/ 30 h 98"/>
                  <a:gd name="T8" fmla="*/ 0 w 98"/>
                  <a:gd name="T9" fmla="*/ 50 h 98"/>
                  <a:gd name="T10" fmla="*/ 0 w 98"/>
                  <a:gd name="T11" fmla="*/ 60 h 98"/>
                  <a:gd name="T12" fmla="*/ 8 w 98"/>
                  <a:gd name="T13" fmla="*/ 78 h 98"/>
                  <a:gd name="T14" fmla="*/ 22 w 98"/>
                  <a:gd name="T15" fmla="*/ 90 h 98"/>
                  <a:gd name="T16" fmla="*/ 38 w 98"/>
                  <a:gd name="T17" fmla="*/ 98 h 98"/>
                  <a:gd name="T18" fmla="*/ 48 w 98"/>
                  <a:gd name="T19" fmla="*/ 98 h 98"/>
                  <a:gd name="T20" fmla="*/ 68 w 98"/>
                  <a:gd name="T21" fmla="*/ 94 h 98"/>
                  <a:gd name="T22" fmla="*/ 84 w 98"/>
                  <a:gd name="T23" fmla="*/ 84 h 98"/>
                  <a:gd name="T24" fmla="*/ 94 w 98"/>
                  <a:gd name="T25" fmla="*/ 68 h 98"/>
                  <a:gd name="T26" fmla="*/ 98 w 98"/>
                  <a:gd name="T27" fmla="*/ 50 h 98"/>
                  <a:gd name="T28" fmla="*/ 96 w 98"/>
                  <a:gd name="T29" fmla="*/ 40 h 98"/>
                  <a:gd name="T30" fmla="*/ 90 w 98"/>
                  <a:gd name="T31" fmla="*/ 22 h 98"/>
                  <a:gd name="T32" fmla="*/ 76 w 98"/>
                  <a:gd name="T33" fmla="*/ 10 h 98"/>
                  <a:gd name="T34" fmla="*/ 58 w 98"/>
                  <a:gd name="T35" fmla="*/ 2 h 98"/>
                  <a:gd name="T36" fmla="*/ 48 w 98"/>
                  <a:gd name="T37" fmla="*/ 0 h 98"/>
                  <a:gd name="T38" fmla="*/ 52 w 98"/>
                  <a:gd name="T39" fmla="*/ 82 h 98"/>
                  <a:gd name="T40" fmla="*/ 42 w 98"/>
                  <a:gd name="T41" fmla="*/ 74 h 98"/>
                  <a:gd name="T42" fmla="*/ 34 w 98"/>
                  <a:gd name="T43" fmla="*/ 74 h 98"/>
                  <a:gd name="T44" fmla="*/ 30 w 98"/>
                  <a:gd name="T45" fmla="*/ 60 h 98"/>
                  <a:gd name="T46" fmla="*/ 36 w 98"/>
                  <a:gd name="T47" fmla="*/ 62 h 98"/>
                  <a:gd name="T48" fmla="*/ 46 w 98"/>
                  <a:gd name="T49" fmla="*/ 64 h 98"/>
                  <a:gd name="T50" fmla="*/ 52 w 98"/>
                  <a:gd name="T51" fmla="*/ 60 h 98"/>
                  <a:gd name="T52" fmla="*/ 50 w 98"/>
                  <a:gd name="T53" fmla="*/ 56 h 98"/>
                  <a:gd name="T54" fmla="*/ 44 w 98"/>
                  <a:gd name="T55" fmla="*/ 54 h 98"/>
                  <a:gd name="T56" fmla="*/ 32 w 98"/>
                  <a:gd name="T57" fmla="*/ 48 h 98"/>
                  <a:gd name="T58" fmla="*/ 28 w 98"/>
                  <a:gd name="T59" fmla="*/ 38 h 98"/>
                  <a:gd name="T60" fmla="*/ 28 w 98"/>
                  <a:gd name="T61" fmla="*/ 34 h 98"/>
                  <a:gd name="T62" fmla="*/ 36 w 98"/>
                  <a:gd name="T63" fmla="*/ 26 h 98"/>
                  <a:gd name="T64" fmla="*/ 42 w 98"/>
                  <a:gd name="T65" fmla="*/ 16 h 98"/>
                  <a:gd name="T66" fmla="*/ 52 w 98"/>
                  <a:gd name="T67" fmla="*/ 22 h 98"/>
                  <a:gd name="T68" fmla="*/ 60 w 98"/>
                  <a:gd name="T69" fmla="*/ 24 h 98"/>
                  <a:gd name="T70" fmla="*/ 64 w 98"/>
                  <a:gd name="T71" fmla="*/ 36 h 98"/>
                  <a:gd name="T72" fmla="*/ 58 w 98"/>
                  <a:gd name="T73" fmla="*/ 34 h 98"/>
                  <a:gd name="T74" fmla="*/ 50 w 98"/>
                  <a:gd name="T75" fmla="*/ 34 h 98"/>
                  <a:gd name="T76" fmla="*/ 44 w 98"/>
                  <a:gd name="T77" fmla="*/ 38 h 98"/>
                  <a:gd name="T78" fmla="*/ 46 w 98"/>
                  <a:gd name="T79" fmla="*/ 40 h 98"/>
                  <a:gd name="T80" fmla="*/ 54 w 98"/>
                  <a:gd name="T81" fmla="*/ 44 h 98"/>
                  <a:gd name="T82" fmla="*/ 66 w 98"/>
                  <a:gd name="T83" fmla="*/ 50 h 98"/>
                  <a:gd name="T84" fmla="*/ 70 w 98"/>
                  <a:gd name="T85" fmla="*/ 58 h 98"/>
                  <a:gd name="T86" fmla="*/ 68 w 98"/>
                  <a:gd name="T87" fmla="*/ 64 h 98"/>
                  <a:gd name="T88" fmla="*/ 60 w 98"/>
                  <a:gd name="T89" fmla="*/ 72 h 98"/>
                  <a:gd name="T90" fmla="*/ 52 w 98"/>
                  <a:gd name="T91" fmla="*/ 7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" h="98">
                    <a:moveTo>
                      <a:pt x="48" y="0"/>
                    </a:moveTo>
                    <a:lnTo>
                      <a:pt x="48" y="0"/>
                    </a:lnTo>
                    <a:lnTo>
                      <a:pt x="38" y="2"/>
                    </a:lnTo>
                    <a:lnTo>
                      <a:pt x="30" y="4"/>
                    </a:lnTo>
                    <a:lnTo>
                      <a:pt x="22" y="10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0" y="4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4" y="68"/>
                    </a:lnTo>
                    <a:lnTo>
                      <a:pt x="8" y="78"/>
                    </a:lnTo>
                    <a:lnTo>
                      <a:pt x="14" y="84"/>
                    </a:lnTo>
                    <a:lnTo>
                      <a:pt x="22" y="90"/>
                    </a:lnTo>
                    <a:lnTo>
                      <a:pt x="30" y="94"/>
                    </a:lnTo>
                    <a:lnTo>
                      <a:pt x="38" y="98"/>
                    </a:lnTo>
                    <a:lnTo>
                      <a:pt x="48" y="98"/>
                    </a:lnTo>
                    <a:lnTo>
                      <a:pt x="48" y="98"/>
                    </a:lnTo>
                    <a:lnTo>
                      <a:pt x="58" y="98"/>
                    </a:lnTo>
                    <a:lnTo>
                      <a:pt x="68" y="94"/>
                    </a:lnTo>
                    <a:lnTo>
                      <a:pt x="76" y="90"/>
                    </a:lnTo>
                    <a:lnTo>
                      <a:pt x="84" y="84"/>
                    </a:lnTo>
                    <a:lnTo>
                      <a:pt x="90" y="78"/>
                    </a:lnTo>
                    <a:lnTo>
                      <a:pt x="94" y="68"/>
                    </a:lnTo>
                    <a:lnTo>
                      <a:pt x="96" y="60"/>
                    </a:lnTo>
                    <a:lnTo>
                      <a:pt x="98" y="50"/>
                    </a:lnTo>
                    <a:lnTo>
                      <a:pt x="98" y="50"/>
                    </a:lnTo>
                    <a:lnTo>
                      <a:pt x="96" y="40"/>
                    </a:lnTo>
                    <a:lnTo>
                      <a:pt x="94" y="30"/>
                    </a:lnTo>
                    <a:lnTo>
                      <a:pt x="90" y="22"/>
                    </a:lnTo>
                    <a:lnTo>
                      <a:pt x="84" y="16"/>
                    </a:lnTo>
                    <a:lnTo>
                      <a:pt x="76" y="10"/>
                    </a:lnTo>
                    <a:lnTo>
                      <a:pt x="68" y="4"/>
                    </a:lnTo>
                    <a:lnTo>
                      <a:pt x="58" y="2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  <a:moveTo>
                      <a:pt x="52" y="74"/>
                    </a:moveTo>
                    <a:lnTo>
                      <a:pt x="52" y="82"/>
                    </a:lnTo>
                    <a:lnTo>
                      <a:pt x="42" y="82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34" y="74"/>
                    </a:lnTo>
                    <a:lnTo>
                      <a:pt x="26" y="72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36" y="62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50" y="62"/>
                    </a:lnTo>
                    <a:lnTo>
                      <a:pt x="52" y="60"/>
                    </a:lnTo>
                    <a:lnTo>
                      <a:pt x="52" y="60"/>
                    </a:lnTo>
                    <a:lnTo>
                      <a:pt x="50" y="56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38" y="52"/>
                    </a:lnTo>
                    <a:lnTo>
                      <a:pt x="32" y="48"/>
                    </a:lnTo>
                    <a:lnTo>
                      <a:pt x="28" y="44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28" y="34"/>
                    </a:lnTo>
                    <a:lnTo>
                      <a:pt x="32" y="28"/>
                    </a:lnTo>
                    <a:lnTo>
                      <a:pt x="36" y="26"/>
                    </a:lnTo>
                    <a:lnTo>
                      <a:pt x="42" y="24"/>
                    </a:lnTo>
                    <a:lnTo>
                      <a:pt x="42" y="16"/>
                    </a:lnTo>
                    <a:lnTo>
                      <a:pt x="52" y="16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60" y="24"/>
                    </a:lnTo>
                    <a:lnTo>
                      <a:pt x="66" y="2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58" y="34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44" y="34"/>
                    </a:lnTo>
                    <a:lnTo>
                      <a:pt x="44" y="38"/>
                    </a:lnTo>
                    <a:lnTo>
                      <a:pt x="44" y="38"/>
                    </a:lnTo>
                    <a:lnTo>
                      <a:pt x="46" y="40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60" y="46"/>
                    </a:lnTo>
                    <a:lnTo>
                      <a:pt x="66" y="50"/>
                    </a:lnTo>
                    <a:lnTo>
                      <a:pt x="68" y="54"/>
                    </a:lnTo>
                    <a:lnTo>
                      <a:pt x="70" y="58"/>
                    </a:lnTo>
                    <a:lnTo>
                      <a:pt x="70" y="58"/>
                    </a:lnTo>
                    <a:lnTo>
                      <a:pt x="68" y="64"/>
                    </a:lnTo>
                    <a:lnTo>
                      <a:pt x="64" y="68"/>
                    </a:lnTo>
                    <a:lnTo>
                      <a:pt x="60" y="72"/>
                    </a:lnTo>
                    <a:lnTo>
                      <a:pt x="52" y="74"/>
                    </a:lnTo>
                    <a:lnTo>
                      <a:pt x="52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PA_组合 10"/>
          <p:cNvGrpSpPr/>
          <p:nvPr>
            <p:custDataLst>
              <p:tags r:id="rId4"/>
            </p:custDataLst>
          </p:nvPr>
        </p:nvGrpSpPr>
        <p:grpSpPr>
          <a:xfrm>
            <a:off x="397549" y="4051444"/>
            <a:ext cx="900000" cy="900000"/>
            <a:chOff x="4641550" y="2233932"/>
            <a:chExt cx="587801" cy="587801"/>
          </a:xfrm>
          <a:solidFill>
            <a:schemeClr val="bg1"/>
          </a:solidFill>
        </p:grpSpPr>
        <p:sp>
          <p:nvSpPr>
            <p:cNvPr id="12" name="同心圆 64"/>
            <p:cNvSpPr/>
            <p:nvPr/>
          </p:nvSpPr>
          <p:spPr>
            <a:xfrm>
              <a:off x="4641550" y="2233932"/>
              <a:ext cx="587801" cy="587801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6429" tIns="48214" rIns="96429" bIns="482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64326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7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817013" y="2396824"/>
              <a:ext cx="253510" cy="262016"/>
              <a:chOff x="2649538" y="2673350"/>
              <a:chExt cx="473075" cy="488950"/>
            </a:xfrm>
            <a:grpFill/>
          </p:grpSpPr>
          <p:sp>
            <p:nvSpPr>
              <p:cNvPr id="14" name="Freeform 64"/>
              <p:cNvSpPr>
                <a:spLocks noEditPoints="1"/>
              </p:cNvSpPr>
              <p:nvPr/>
            </p:nvSpPr>
            <p:spPr bwMode="auto">
              <a:xfrm>
                <a:off x="2887663" y="2673350"/>
                <a:ext cx="234950" cy="488950"/>
              </a:xfrm>
              <a:custGeom>
                <a:avLst/>
                <a:gdLst>
                  <a:gd name="T0" fmla="*/ 148 w 148"/>
                  <a:gd name="T1" fmla="*/ 146 h 308"/>
                  <a:gd name="T2" fmla="*/ 146 w 148"/>
                  <a:gd name="T3" fmla="*/ 132 h 308"/>
                  <a:gd name="T4" fmla="*/ 140 w 148"/>
                  <a:gd name="T5" fmla="*/ 102 h 308"/>
                  <a:gd name="T6" fmla="*/ 80 w 148"/>
                  <a:gd name="T7" fmla="*/ 86 h 308"/>
                  <a:gd name="T8" fmla="*/ 86 w 148"/>
                  <a:gd name="T9" fmla="*/ 116 h 308"/>
                  <a:gd name="T10" fmla="*/ 88 w 148"/>
                  <a:gd name="T11" fmla="*/ 146 h 308"/>
                  <a:gd name="T12" fmla="*/ 48 w 148"/>
                  <a:gd name="T13" fmla="*/ 42 h 308"/>
                  <a:gd name="T14" fmla="*/ 26 w 148"/>
                  <a:gd name="T15" fmla="*/ 12 h 308"/>
                  <a:gd name="T16" fmla="*/ 0 w 148"/>
                  <a:gd name="T17" fmla="*/ 0 h 308"/>
                  <a:gd name="T18" fmla="*/ 62 w 148"/>
                  <a:gd name="T19" fmla="*/ 74 h 308"/>
                  <a:gd name="T20" fmla="*/ 56 w 148"/>
                  <a:gd name="T21" fmla="*/ 58 h 308"/>
                  <a:gd name="T22" fmla="*/ 48 w 148"/>
                  <a:gd name="T23" fmla="*/ 42 h 308"/>
                  <a:gd name="T24" fmla="*/ 0 w 148"/>
                  <a:gd name="T25" fmla="*/ 86 h 308"/>
                  <a:gd name="T26" fmla="*/ 72 w 148"/>
                  <a:gd name="T27" fmla="*/ 146 h 308"/>
                  <a:gd name="T28" fmla="*/ 70 w 148"/>
                  <a:gd name="T29" fmla="*/ 116 h 308"/>
                  <a:gd name="T30" fmla="*/ 64 w 148"/>
                  <a:gd name="T31" fmla="*/ 86 h 308"/>
                  <a:gd name="T32" fmla="*/ 126 w 148"/>
                  <a:gd name="T33" fmla="*/ 74 h 308"/>
                  <a:gd name="T34" fmla="*/ 120 w 148"/>
                  <a:gd name="T35" fmla="*/ 64 h 308"/>
                  <a:gd name="T36" fmla="*/ 100 w 148"/>
                  <a:gd name="T37" fmla="*/ 42 h 308"/>
                  <a:gd name="T38" fmla="*/ 80 w 148"/>
                  <a:gd name="T39" fmla="*/ 24 h 308"/>
                  <a:gd name="T40" fmla="*/ 54 w 148"/>
                  <a:gd name="T41" fmla="*/ 12 h 308"/>
                  <a:gd name="T42" fmla="*/ 42 w 148"/>
                  <a:gd name="T43" fmla="*/ 6 h 308"/>
                  <a:gd name="T44" fmla="*/ 62 w 148"/>
                  <a:gd name="T45" fmla="*/ 36 h 308"/>
                  <a:gd name="T46" fmla="*/ 70 w 148"/>
                  <a:gd name="T47" fmla="*/ 54 h 308"/>
                  <a:gd name="T48" fmla="*/ 78 w 148"/>
                  <a:gd name="T49" fmla="*/ 74 h 308"/>
                  <a:gd name="T50" fmla="*/ 62 w 148"/>
                  <a:gd name="T51" fmla="*/ 272 h 308"/>
                  <a:gd name="T52" fmla="*/ 42 w 148"/>
                  <a:gd name="T53" fmla="*/ 302 h 308"/>
                  <a:gd name="T54" fmla="*/ 54 w 148"/>
                  <a:gd name="T55" fmla="*/ 296 h 308"/>
                  <a:gd name="T56" fmla="*/ 80 w 148"/>
                  <a:gd name="T57" fmla="*/ 282 h 308"/>
                  <a:gd name="T58" fmla="*/ 102 w 148"/>
                  <a:gd name="T59" fmla="*/ 264 h 308"/>
                  <a:gd name="T60" fmla="*/ 120 w 148"/>
                  <a:gd name="T61" fmla="*/ 242 h 308"/>
                  <a:gd name="T62" fmla="*/ 78 w 148"/>
                  <a:gd name="T63" fmla="*/ 230 h 308"/>
                  <a:gd name="T64" fmla="*/ 70 w 148"/>
                  <a:gd name="T65" fmla="*/ 252 h 308"/>
                  <a:gd name="T66" fmla="*/ 62 w 148"/>
                  <a:gd name="T67" fmla="*/ 272 h 308"/>
                  <a:gd name="T68" fmla="*/ 88 w 148"/>
                  <a:gd name="T69" fmla="*/ 158 h 308"/>
                  <a:gd name="T70" fmla="*/ 80 w 148"/>
                  <a:gd name="T71" fmla="*/ 218 h 308"/>
                  <a:gd name="T72" fmla="*/ 134 w 148"/>
                  <a:gd name="T73" fmla="*/ 218 h 308"/>
                  <a:gd name="T74" fmla="*/ 144 w 148"/>
                  <a:gd name="T75" fmla="*/ 190 h 308"/>
                  <a:gd name="T76" fmla="*/ 148 w 148"/>
                  <a:gd name="T77" fmla="*/ 158 h 308"/>
                  <a:gd name="T78" fmla="*/ 72 w 148"/>
                  <a:gd name="T79" fmla="*/ 158 h 308"/>
                  <a:gd name="T80" fmla="*/ 0 w 148"/>
                  <a:gd name="T81" fmla="*/ 218 h 308"/>
                  <a:gd name="T82" fmla="*/ 66 w 148"/>
                  <a:gd name="T83" fmla="*/ 218 h 308"/>
                  <a:gd name="T84" fmla="*/ 72 w 148"/>
                  <a:gd name="T85" fmla="*/ 158 h 308"/>
                  <a:gd name="T86" fmla="*/ 62 w 148"/>
                  <a:gd name="T87" fmla="*/ 230 h 308"/>
                  <a:gd name="T88" fmla="*/ 0 w 148"/>
                  <a:gd name="T89" fmla="*/ 308 h 308"/>
                  <a:gd name="T90" fmla="*/ 14 w 148"/>
                  <a:gd name="T91" fmla="*/ 304 h 308"/>
                  <a:gd name="T92" fmla="*/ 38 w 148"/>
                  <a:gd name="T93" fmla="*/ 282 h 308"/>
                  <a:gd name="T94" fmla="*/ 48 w 148"/>
                  <a:gd name="T95" fmla="*/ 266 h 308"/>
                  <a:gd name="T96" fmla="*/ 62 w 148"/>
                  <a:gd name="T97" fmla="*/ 23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308">
                    <a:moveTo>
                      <a:pt x="88" y="146"/>
                    </a:moveTo>
                    <a:lnTo>
                      <a:pt x="148" y="146"/>
                    </a:lnTo>
                    <a:lnTo>
                      <a:pt x="148" y="146"/>
                    </a:lnTo>
                    <a:lnTo>
                      <a:pt x="146" y="132"/>
                    </a:lnTo>
                    <a:lnTo>
                      <a:pt x="144" y="116"/>
                    </a:lnTo>
                    <a:lnTo>
                      <a:pt x="140" y="102"/>
                    </a:lnTo>
                    <a:lnTo>
                      <a:pt x="134" y="86"/>
                    </a:lnTo>
                    <a:lnTo>
                      <a:pt x="80" y="86"/>
                    </a:lnTo>
                    <a:lnTo>
                      <a:pt x="80" y="86"/>
                    </a:lnTo>
                    <a:lnTo>
                      <a:pt x="86" y="116"/>
                    </a:lnTo>
                    <a:lnTo>
                      <a:pt x="88" y="146"/>
                    </a:lnTo>
                    <a:lnTo>
                      <a:pt x="88" y="146"/>
                    </a:lnTo>
                    <a:close/>
                    <a:moveTo>
                      <a:pt x="48" y="42"/>
                    </a:moveTo>
                    <a:lnTo>
                      <a:pt x="48" y="42"/>
                    </a:lnTo>
                    <a:lnTo>
                      <a:pt x="38" y="26"/>
                    </a:lnTo>
                    <a:lnTo>
                      <a:pt x="26" y="12"/>
                    </a:lnTo>
                    <a:lnTo>
                      <a:pt x="14" y="4"/>
                    </a:lnTo>
                    <a:lnTo>
                      <a:pt x="0" y="0"/>
                    </a:lnTo>
                    <a:lnTo>
                      <a:pt x="0" y="74"/>
                    </a:lnTo>
                    <a:lnTo>
                      <a:pt x="62" y="74"/>
                    </a:lnTo>
                    <a:lnTo>
                      <a:pt x="62" y="74"/>
                    </a:lnTo>
                    <a:lnTo>
                      <a:pt x="56" y="58"/>
                    </a:lnTo>
                    <a:lnTo>
                      <a:pt x="48" y="42"/>
                    </a:lnTo>
                    <a:lnTo>
                      <a:pt x="48" y="42"/>
                    </a:lnTo>
                    <a:close/>
                    <a:moveTo>
                      <a:pt x="64" y="86"/>
                    </a:moveTo>
                    <a:lnTo>
                      <a:pt x="0" y="86"/>
                    </a:lnTo>
                    <a:lnTo>
                      <a:pt x="0" y="146"/>
                    </a:lnTo>
                    <a:lnTo>
                      <a:pt x="72" y="146"/>
                    </a:lnTo>
                    <a:lnTo>
                      <a:pt x="72" y="146"/>
                    </a:lnTo>
                    <a:lnTo>
                      <a:pt x="70" y="116"/>
                    </a:lnTo>
                    <a:lnTo>
                      <a:pt x="64" y="86"/>
                    </a:lnTo>
                    <a:lnTo>
                      <a:pt x="64" y="86"/>
                    </a:lnTo>
                    <a:close/>
                    <a:moveTo>
                      <a:pt x="78" y="74"/>
                    </a:moveTo>
                    <a:lnTo>
                      <a:pt x="126" y="74"/>
                    </a:lnTo>
                    <a:lnTo>
                      <a:pt x="126" y="74"/>
                    </a:lnTo>
                    <a:lnTo>
                      <a:pt x="120" y="64"/>
                    </a:lnTo>
                    <a:lnTo>
                      <a:pt x="110" y="52"/>
                    </a:lnTo>
                    <a:lnTo>
                      <a:pt x="100" y="42"/>
                    </a:lnTo>
                    <a:lnTo>
                      <a:pt x="90" y="32"/>
                    </a:lnTo>
                    <a:lnTo>
                      <a:pt x="80" y="24"/>
                    </a:lnTo>
                    <a:lnTo>
                      <a:pt x="68" y="18"/>
                    </a:lnTo>
                    <a:lnTo>
                      <a:pt x="54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52" y="20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70" y="54"/>
                    </a:lnTo>
                    <a:lnTo>
                      <a:pt x="78" y="74"/>
                    </a:lnTo>
                    <a:lnTo>
                      <a:pt x="78" y="74"/>
                    </a:lnTo>
                    <a:close/>
                    <a:moveTo>
                      <a:pt x="62" y="272"/>
                    </a:moveTo>
                    <a:lnTo>
                      <a:pt x="62" y="272"/>
                    </a:lnTo>
                    <a:lnTo>
                      <a:pt x="52" y="288"/>
                    </a:lnTo>
                    <a:lnTo>
                      <a:pt x="42" y="302"/>
                    </a:lnTo>
                    <a:lnTo>
                      <a:pt x="42" y="302"/>
                    </a:lnTo>
                    <a:lnTo>
                      <a:pt x="54" y="296"/>
                    </a:lnTo>
                    <a:lnTo>
                      <a:pt x="68" y="290"/>
                    </a:lnTo>
                    <a:lnTo>
                      <a:pt x="80" y="282"/>
                    </a:lnTo>
                    <a:lnTo>
                      <a:pt x="92" y="274"/>
                    </a:lnTo>
                    <a:lnTo>
                      <a:pt x="102" y="264"/>
                    </a:lnTo>
                    <a:lnTo>
                      <a:pt x="112" y="254"/>
                    </a:lnTo>
                    <a:lnTo>
                      <a:pt x="120" y="242"/>
                    </a:lnTo>
                    <a:lnTo>
                      <a:pt x="128" y="230"/>
                    </a:lnTo>
                    <a:lnTo>
                      <a:pt x="78" y="230"/>
                    </a:lnTo>
                    <a:lnTo>
                      <a:pt x="78" y="230"/>
                    </a:lnTo>
                    <a:lnTo>
                      <a:pt x="70" y="252"/>
                    </a:lnTo>
                    <a:lnTo>
                      <a:pt x="62" y="272"/>
                    </a:lnTo>
                    <a:lnTo>
                      <a:pt x="62" y="272"/>
                    </a:lnTo>
                    <a:close/>
                    <a:moveTo>
                      <a:pt x="88" y="158"/>
                    </a:moveTo>
                    <a:lnTo>
                      <a:pt x="88" y="158"/>
                    </a:lnTo>
                    <a:lnTo>
                      <a:pt x="86" y="190"/>
                    </a:lnTo>
                    <a:lnTo>
                      <a:pt x="80" y="218"/>
                    </a:lnTo>
                    <a:lnTo>
                      <a:pt x="134" y="218"/>
                    </a:lnTo>
                    <a:lnTo>
                      <a:pt x="134" y="218"/>
                    </a:lnTo>
                    <a:lnTo>
                      <a:pt x="140" y="204"/>
                    </a:lnTo>
                    <a:lnTo>
                      <a:pt x="144" y="190"/>
                    </a:lnTo>
                    <a:lnTo>
                      <a:pt x="148" y="174"/>
                    </a:lnTo>
                    <a:lnTo>
                      <a:pt x="148" y="158"/>
                    </a:lnTo>
                    <a:lnTo>
                      <a:pt x="88" y="158"/>
                    </a:lnTo>
                    <a:close/>
                    <a:moveTo>
                      <a:pt x="72" y="158"/>
                    </a:moveTo>
                    <a:lnTo>
                      <a:pt x="0" y="158"/>
                    </a:lnTo>
                    <a:lnTo>
                      <a:pt x="0" y="218"/>
                    </a:lnTo>
                    <a:lnTo>
                      <a:pt x="66" y="218"/>
                    </a:lnTo>
                    <a:lnTo>
                      <a:pt x="66" y="218"/>
                    </a:lnTo>
                    <a:lnTo>
                      <a:pt x="70" y="190"/>
                    </a:lnTo>
                    <a:lnTo>
                      <a:pt x="72" y="158"/>
                    </a:lnTo>
                    <a:lnTo>
                      <a:pt x="72" y="158"/>
                    </a:lnTo>
                    <a:close/>
                    <a:moveTo>
                      <a:pt x="62" y="230"/>
                    </a:moveTo>
                    <a:lnTo>
                      <a:pt x="0" y="230"/>
                    </a:lnTo>
                    <a:lnTo>
                      <a:pt x="0" y="308"/>
                    </a:lnTo>
                    <a:lnTo>
                      <a:pt x="0" y="308"/>
                    </a:lnTo>
                    <a:lnTo>
                      <a:pt x="14" y="304"/>
                    </a:lnTo>
                    <a:lnTo>
                      <a:pt x="26" y="296"/>
                    </a:lnTo>
                    <a:lnTo>
                      <a:pt x="38" y="282"/>
                    </a:lnTo>
                    <a:lnTo>
                      <a:pt x="48" y="266"/>
                    </a:lnTo>
                    <a:lnTo>
                      <a:pt x="48" y="266"/>
                    </a:lnTo>
                    <a:lnTo>
                      <a:pt x="56" y="250"/>
                    </a:lnTo>
                    <a:lnTo>
                      <a:pt x="62" y="230"/>
                    </a:lnTo>
                    <a:lnTo>
                      <a:pt x="62" y="23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6429" tIns="48214" rIns="96429" bIns="482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64326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7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Freeform 65"/>
              <p:cNvSpPr>
                <a:spLocks noEditPoints="1"/>
              </p:cNvSpPr>
              <p:nvPr/>
            </p:nvSpPr>
            <p:spPr bwMode="auto">
              <a:xfrm>
                <a:off x="2649538" y="2673350"/>
                <a:ext cx="203200" cy="488950"/>
              </a:xfrm>
              <a:custGeom>
                <a:avLst/>
                <a:gdLst>
                  <a:gd name="T0" fmla="*/ 128 w 128"/>
                  <a:gd name="T1" fmla="*/ 308 h 308"/>
                  <a:gd name="T2" fmla="*/ 128 w 128"/>
                  <a:gd name="T3" fmla="*/ 0 h 308"/>
                  <a:gd name="T4" fmla="*/ 102 w 128"/>
                  <a:gd name="T5" fmla="*/ 0 h 308"/>
                  <a:gd name="T6" fmla="*/ 102 w 128"/>
                  <a:gd name="T7" fmla="*/ 14 h 308"/>
                  <a:gd name="T8" fmla="*/ 102 w 128"/>
                  <a:gd name="T9" fmla="*/ 14 h 308"/>
                  <a:gd name="T10" fmla="*/ 80 w 128"/>
                  <a:gd name="T11" fmla="*/ 16 h 308"/>
                  <a:gd name="T12" fmla="*/ 62 w 128"/>
                  <a:gd name="T13" fmla="*/ 22 h 308"/>
                  <a:gd name="T14" fmla="*/ 46 w 128"/>
                  <a:gd name="T15" fmla="*/ 30 h 308"/>
                  <a:gd name="T16" fmla="*/ 34 w 128"/>
                  <a:gd name="T17" fmla="*/ 40 h 308"/>
                  <a:gd name="T18" fmla="*/ 34 w 128"/>
                  <a:gd name="T19" fmla="*/ 40 h 308"/>
                  <a:gd name="T20" fmla="*/ 24 w 128"/>
                  <a:gd name="T21" fmla="*/ 50 h 308"/>
                  <a:gd name="T22" fmla="*/ 16 w 128"/>
                  <a:gd name="T23" fmla="*/ 64 h 308"/>
                  <a:gd name="T24" fmla="*/ 12 w 128"/>
                  <a:gd name="T25" fmla="*/ 78 h 308"/>
                  <a:gd name="T26" fmla="*/ 10 w 128"/>
                  <a:gd name="T27" fmla="*/ 94 h 308"/>
                  <a:gd name="T28" fmla="*/ 10 w 128"/>
                  <a:gd name="T29" fmla="*/ 94 h 308"/>
                  <a:gd name="T30" fmla="*/ 12 w 128"/>
                  <a:gd name="T31" fmla="*/ 106 h 308"/>
                  <a:gd name="T32" fmla="*/ 14 w 128"/>
                  <a:gd name="T33" fmla="*/ 116 h 308"/>
                  <a:gd name="T34" fmla="*/ 18 w 128"/>
                  <a:gd name="T35" fmla="*/ 126 h 308"/>
                  <a:gd name="T36" fmla="*/ 22 w 128"/>
                  <a:gd name="T37" fmla="*/ 134 h 308"/>
                  <a:gd name="T38" fmla="*/ 22 w 128"/>
                  <a:gd name="T39" fmla="*/ 134 h 308"/>
                  <a:gd name="T40" fmla="*/ 34 w 128"/>
                  <a:gd name="T41" fmla="*/ 150 h 308"/>
                  <a:gd name="T42" fmla="*/ 42 w 128"/>
                  <a:gd name="T43" fmla="*/ 154 h 308"/>
                  <a:gd name="T44" fmla="*/ 50 w 128"/>
                  <a:gd name="T45" fmla="*/ 158 h 308"/>
                  <a:gd name="T46" fmla="*/ 50 w 128"/>
                  <a:gd name="T47" fmla="*/ 158 h 308"/>
                  <a:gd name="T48" fmla="*/ 70 w 128"/>
                  <a:gd name="T49" fmla="*/ 168 h 308"/>
                  <a:gd name="T50" fmla="*/ 102 w 128"/>
                  <a:gd name="T51" fmla="*/ 176 h 308"/>
                  <a:gd name="T52" fmla="*/ 102 w 128"/>
                  <a:gd name="T53" fmla="*/ 242 h 308"/>
                  <a:gd name="T54" fmla="*/ 102 w 128"/>
                  <a:gd name="T55" fmla="*/ 242 h 308"/>
                  <a:gd name="T56" fmla="*/ 90 w 128"/>
                  <a:gd name="T57" fmla="*/ 236 h 308"/>
                  <a:gd name="T58" fmla="*/ 84 w 128"/>
                  <a:gd name="T59" fmla="*/ 228 h 308"/>
                  <a:gd name="T60" fmla="*/ 84 w 128"/>
                  <a:gd name="T61" fmla="*/ 228 h 308"/>
                  <a:gd name="T62" fmla="*/ 78 w 128"/>
                  <a:gd name="T63" fmla="*/ 218 h 308"/>
                  <a:gd name="T64" fmla="*/ 74 w 128"/>
                  <a:gd name="T65" fmla="*/ 202 h 308"/>
                  <a:gd name="T66" fmla="*/ 0 w 128"/>
                  <a:gd name="T67" fmla="*/ 210 h 308"/>
                  <a:gd name="T68" fmla="*/ 0 w 128"/>
                  <a:gd name="T69" fmla="*/ 210 h 308"/>
                  <a:gd name="T70" fmla="*/ 4 w 128"/>
                  <a:gd name="T71" fmla="*/ 228 h 308"/>
                  <a:gd name="T72" fmla="*/ 10 w 128"/>
                  <a:gd name="T73" fmla="*/ 242 h 308"/>
                  <a:gd name="T74" fmla="*/ 10 w 128"/>
                  <a:gd name="T75" fmla="*/ 242 h 308"/>
                  <a:gd name="T76" fmla="*/ 18 w 128"/>
                  <a:gd name="T77" fmla="*/ 254 h 308"/>
                  <a:gd name="T78" fmla="*/ 28 w 128"/>
                  <a:gd name="T79" fmla="*/ 266 h 308"/>
                  <a:gd name="T80" fmla="*/ 28 w 128"/>
                  <a:gd name="T81" fmla="*/ 266 h 308"/>
                  <a:gd name="T82" fmla="*/ 42 w 128"/>
                  <a:gd name="T83" fmla="*/ 276 h 308"/>
                  <a:gd name="T84" fmla="*/ 58 w 128"/>
                  <a:gd name="T85" fmla="*/ 284 h 308"/>
                  <a:gd name="T86" fmla="*/ 58 w 128"/>
                  <a:gd name="T87" fmla="*/ 284 h 308"/>
                  <a:gd name="T88" fmla="*/ 78 w 128"/>
                  <a:gd name="T89" fmla="*/ 288 h 308"/>
                  <a:gd name="T90" fmla="*/ 102 w 128"/>
                  <a:gd name="T91" fmla="*/ 292 h 308"/>
                  <a:gd name="T92" fmla="*/ 102 w 128"/>
                  <a:gd name="T93" fmla="*/ 308 h 308"/>
                  <a:gd name="T94" fmla="*/ 128 w 128"/>
                  <a:gd name="T95" fmla="*/ 308 h 308"/>
                  <a:gd name="T96" fmla="*/ 86 w 128"/>
                  <a:gd name="T97" fmla="*/ 100 h 308"/>
                  <a:gd name="T98" fmla="*/ 86 w 128"/>
                  <a:gd name="T99" fmla="*/ 100 h 308"/>
                  <a:gd name="T100" fmla="*/ 82 w 128"/>
                  <a:gd name="T101" fmla="*/ 92 h 308"/>
                  <a:gd name="T102" fmla="*/ 80 w 128"/>
                  <a:gd name="T103" fmla="*/ 86 h 308"/>
                  <a:gd name="T104" fmla="*/ 80 w 128"/>
                  <a:gd name="T105" fmla="*/ 86 h 308"/>
                  <a:gd name="T106" fmla="*/ 82 w 128"/>
                  <a:gd name="T107" fmla="*/ 78 h 308"/>
                  <a:gd name="T108" fmla="*/ 86 w 128"/>
                  <a:gd name="T109" fmla="*/ 72 h 308"/>
                  <a:gd name="T110" fmla="*/ 86 w 128"/>
                  <a:gd name="T111" fmla="*/ 72 h 308"/>
                  <a:gd name="T112" fmla="*/ 92 w 128"/>
                  <a:gd name="T113" fmla="*/ 66 h 308"/>
                  <a:gd name="T114" fmla="*/ 102 w 128"/>
                  <a:gd name="T115" fmla="*/ 62 h 308"/>
                  <a:gd name="T116" fmla="*/ 102 w 128"/>
                  <a:gd name="T117" fmla="*/ 110 h 308"/>
                  <a:gd name="T118" fmla="*/ 102 w 128"/>
                  <a:gd name="T119" fmla="*/ 110 h 308"/>
                  <a:gd name="T120" fmla="*/ 92 w 128"/>
                  <a:gd name="T121" fmla="*/ 106 h 308"/>
                  <a:gd name="T122" fmla="*/ 86 w 128"/>
                  <a:gd name="T123" fmla="*/ 100 h 308"/>
                  <a:gd name="T124" fmla="*/ 86 w 128"/>
                  <a:gd name="T125" fmla="*/ 10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" h="308">
                    <a:moveTo>
                      <a:pt x="128" y="308"/>
                    </a:moveTo>
                    <a:lnTo>
                      <a:pt x="128" y="0"/>
                    </a:lnTo>
                    <a:lnTo>
                      <a:pt x="102" y="0"/>
                    </a:lnTo>
                    <a:lnTo>
                      <a:pt x="102" y="14"/>
                    </a:lnTo>
                    <a:lnTo>
                      <a:pt x="102" y="14"/>
                    </a:lnTo>
                    <a:lnTo>
                      <a:pt x="80" y="16"/>
                    </a:lnTo>
                    <a:lnTo>
                      <a:pt x="62" y="22"/>
                    </a:lnTo>
                    <a:lnTo>
                      <a:pt x="46" y="30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24" y="50"/>
                    </a:lnTo>
                    <a:lnTo>
                      <a:pt x="16" y="64"/>
                    </a:lnTo>
                    <a:lnTo>
                      <a:pt x="12" y="78"/>
                    </a:lnTo>
                    <a:lnTo>
                      <a:pt x="10" y="94"/>
                    </a:lnTo>
                    <a:lnTo>
                      <a:pt x="10" y="94"/>
                    </a:lnTo>
                    <a:lnTo>
                      <a:pt x="12" y="106"/>
                    </a:lnTo>
                    <a:lnTo>
                      <a:pt x="14" y="116"/>
                    </a:lnTo>
                    <a:lnTo>
                      <a:pt x="18" y="126"/>
                    </a:lnTo>
                    <a:lnTo>
                      <a:pt x="22" y="134"/>
                    </a:lnTo>
                    <a:lnTo>
                      <a:pt x="22" y="134"/>
                    </a:lnTo>
                    <a:lnTo>
                      <a:pt x="34" y="150"/>
                    </a:lnTo>
                    <a:lnTo>
                      <a:pt x="42" y="154"/>
                    </a:lnTo>
                    <a:lnTo>
                      <a:pt x="50" y="158"/>
                    </a:lnTo>
                    <a:lnTo>
                      <a:pt x="50" y="158"/>
                    </a:lnTo>
                    <a:lnTo>
                      <a:pt x="70" y="168"/>
                    </a:lnTo>
                    <a:lnTo>
                      <a:pt x="102" y="176"/>
                    </a:lnTo>
                    <a:lnTo>
                      <a:pt x="102" y="242"/>
                    </a:lnTo>
                    <a:lnTo>
                      <a:pt x="102" y="242"/>
                    </a:lnTo>
                    <a:lnTo>
                      <a:pt x="90" y="236"/>
                    </a:lnTo>
                    <a:lnTo>
                      <a:pt x="84" y="228"/>
                    </a:lnTo>
                    <a:lnTo>
                      <a:pt x="84" y="228"/>
                    </a:lnTo>
                    <a:lnTo>
                      <a:pt x="78" y="218"/>
                    </a:lnTo>
                    <a:lnTo>
                      <a:pt x="74" y="202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4" y="228"/>
                    </a:lnTo>
                    <a:lnTo>
                      <a:pt x="10" y="242"/>
                    </a:lnTo>
                    <a:lnTo>
                      <a:pt x="10" y="242"/>
                    </a:lnTo>
                    <a:lnTo>
                      <a:pt x="18" y="254"/>
                    </a:lnTo>
                    <a:lnTo>
                      <a:pt x="28" y="266"/>
                    </a:lnTo>
                    <a:lnTo>
                      <a:pt x="28" y="266"/>
                    </a:lnTo>
                    <a:lnTo>
                      <a:pt x="42" y="276"/>
                    </a:lnTo>
                    <a:lnTo>
                      <a:pt x="58" y="284"/>
                    </a:lnTo>
                    <a:lnTo>
                      <a:pt x="58" y="284"/>
                    </a:lnTo>
                    <a:lnTo>
                      <a:pt x="78" y="288"/>
                    </a:lnTo>
                    <a:lnTo>
                      <a:pt x="102" y="292"/>
                    </a:lnTo>
                    <a:lnTo>
                      <a:pt x="102" y="308"/>
                    </a:lnTo>
                    <a:lnTo>
                      <a:pt x="128" y="308"/>
                    </a:lnTo>
                    <a:close/>
                    <a:moveTo>
                      <a:pt x="86" y="100"/>
                    </a:moveTo>
                    <a:lnTo>
                      <a:pt x="86" y="100"/>
                    </a:lnTo>
                    <a:lnTo>
                      <a:pt x="82" y="92"/>
                    </a:lnTo>
                    <a:lnTo>
                      <a:pt x="80" y="86"/>
                    </a:lnTo>
                    <a:lnTo>
                      <a:pt x="80" y="86"/>
                    </a:lnTo>
                    <a:lnTo>
                      <a:pt x="82" y="78"/>
                    </a:lnTo>
                    <a:lnTo>
                      <a:pt x="86" y="72"/>
                    </a:lnTo>
                    <a:lnTo>
                      <a:pt x="86" y="72"/>
                    </a:lnTo>
                    <a:lnTo>
                      <a:pt x="92" y="66"/>
                    </a:lnTo>
                    <a:lnTo>
                      <a:pt x="102" y="62"/>
                    </a:lnTo>
                    <a:lnTo>
                      <a:pt x="102" y="110"/>
                    </a:lnTo>
                    <a:lnTo>
                      <a:pt x="102" y="110"/>
                    </a:lnTo>
                    <a:lnTo>
                      <a:pt x="92" y="106"/>
                    </a:lnTo>
                    <a:lnTo>
                      <a:pt x="86" y="100"/>
                    </a:lnTo>
                    <a:lnTo>
                      <a:pt x="86" y="1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6429" tIns="48214" rIns="96429" bIns="482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64326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76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PA_组合 15"/>
          <p:cNvGrpSpPr/>
          <p:nvPr>
            <p:custDataLst>
              <p:tags r:id="rId5"/>
            </p:custDataLst>
          </p:nvPr>
        </p:nvGrpSpPr>
        <p:grpSpPr>
          <a:xfrm>
            <a:off x="3722480" y="4051443"/>
            <a:ext cx="900000" cy="900000"/>
            <a:chOff x="4641550" y="3820609"/>
            <a:chExt cx="587801" cy="587801"/>
          </a:xfrm>
          <a:solidFill>
            <a:schemeClr val="bg1"/>
          </a:solidFill>
        </p:grpSpPr>
        <p:sp>
          <p:nvSpPr>
            <p:cNvPr id="17" name="同心圆 69"/>
            <p:cNvSpPr/>
            <p:nvPr/>
          </p:nvSpPr>
          <p:spPr>
            <a:xfrm>
              <a:off x="4641550" y="3820609"/>
              <a:ext cx="587801" cy="587801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6429" tIns="48214" rIns="96429" bIns="482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64326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7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767685" y="3993961"/>
              <a:ext cx="335530" cy="285698"/>
              <a:chOff x="2570163" y="3632200"/>
              <a:chExt cx="641350" cy="546100"/>
            </a:xfrm>
            <a:grpFill/>
          </p:grpSpPr>
          <p:sp>
            <p:nvSpPr>
              <p:cNvPr id="19" name="Freeform 80"/>
              <p:cNvSpPr>
                <a:spLocks/>
              </p:cNvSpPr>
              <p:nvPr/>
            </p:nvSpPr>
            <p:spPr bwMode="auto">
              <a:xfrm>
                <a:off x="2970213" y="3632200"/>
                <a:ext cx="241300" cy="241300"/>
              </a:xfrm>
              <a:custGeom>
                <a:avLst/>
                <a:gdLst>
                  <a:gd name="T0" fmla="*/ 122 w 152"/>
                  <a:gd name="T1" fmla="*/ 148 h 152"/>
                  <a:gd name="T2" fmla="*/ 122 w 152"/>
                  <a:gd name="T3" fmla="*/ 148 h 152"/>
                  <a:gd name="T4" fmla="*/ 120 w 152"/>
                  <a:gd name="T5" fmla="*/ 150 h 152"/>
                  <a:gd name="T6" fmla="*/ 116 w 152"/>
                  <a:gd name="T7" fmla="*/ 152 h 152"/>
                  <a:gd name="T8" fmla="*/ 112 w 152"/>
                  <a:gd name="T9" fmla="*/ 150 h 152"/>
                  <a:gd name="T10" fmla="*/ 108 w 152"/>
                  <a:gd name="T11" fmla="*/ 148 h 152"/>
                  <a:gd name="T12" fmla="*/ 2 w 152"/>
                  <a:gd name="T13" fmla="*/ 42 h 152"/>
                  <a:gd name="T14" fmla="*/ 2 w 152"/>
                  <a:gd name="T15" fmla="*/ 42 h 152"/>
                  <a:gd name="T16" fmla="*/ 0 w 152"/>
                  <a:gd name="T17" fmla="*/ 40 h 152"/>
                  <a:gd name="T18" fmla="*/ 0 w 152"/>
                  <a:gd name="T19" fmla="*/ 36 h 152"/>
                  <a:gd name="T20" fmla="*/ 0 w 152"/>
                  <a:gd name="T21" fmla="*/ 32 h 152"/>
                  <a:gd name="T22" fmla="*/ 2 w 152"/>
                  <a:gd name="T23" fmla="*/ 28 h 152"/>
                  <a:gd name="T24" fmla="*/ 28 w 152"/>
                  <a:gd name="T25" fmla="*/ 2 h 152"/>
                  <a:gd name="T26" fmla="*/ 28 w 152"/>
                  <a:gd name="T27" fmla="*/ 2 h 152"/>
                  <a:gd name="T28" fmla="*/ 32 w 152"/>
                  <a:gd name="T29" fmla="*/ 0 h 152"/>
                  <a:gd name="T30" fmla="*/ 36 w 152"/>
                  <a:gd name="T31" fmla="*/ 0 h 152"/>
                  <a:gd name="T32" fmla="*/ 40 w 152"/>
                  <a:gd name="T33" fmla="*/ 0 h 152"/>
                  <a:gd name="T34" fmla="*/ 42 w 152"/>
                  <a:gd name="T35" fmla="*/ 2 h 152"/>
                  <a:gd name="T36" fmla="*/ 148 w 152"/>
                  <a:gd name="T37" fmla="*/ 108 h 152"/>
                  <a:gd name="T38" fmla="*/ 148 w 152"/>
                  <a:gd name="T39" fmla="*/ 108 h 152"/>
                  <a:gd name="T40" fmla="*/ 152 w 152"/>
                  <a:gd name="T41" fmla="*/ 112 h 152"/>
                  <a:gd name="T42" fmla="*/ 152 w 152"/>
                  <a:gd name="T43" fmla="*/ 116 h 152"/>
                  <a:gd name="T44" fmla="*/ 152 w 152"/>
                  <a:gd name="T45" fmla="*/ 118 h 152"/>
                  <a:gd name="T46" fmla="*/ 148 w 152"/>
                  <a:gd name="T47" fmla="*/ 122 h 152"/>
                  <a:gd name="T48" fmla="*/ 122 w 152"/>
                  <a:gd name="T49" fmla="*/ 14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2" h="152">
                    <a:moveTo>
                      <a:pt x="122" y="148"/>
                    </a:moveTo>
                    <a:lnTo>
                      <a:pt x="122" y="148"/>
                    </a:lnTo>
                    <a:lnTo>
                      <a:pt x="120" y="150"/>
                    </a:lnTo>
                    <a:lnTo>
                      <a:pt x="116" y="152"/>
                    </a:lnTo>
                    <a:lnTo>
                      <a:pt x="112" y="150"/>
                    </a:lnTo>
                    <a:lnTo>
                      <a:pt x="108" y="148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2" y="0"/>
                    </a:lnTo>
                    <a:lnTo>
                      <a:pt x="36" y="0"/>
                    </a:lnTo>
                    <a:lnTo>
                      <a:pt x="40" y="0"/>
                    </a:lnTo>
                    <a:lnTo>
                      <a:pt x="42" y="2"/>
                    </a:lnTo>
                    <a:lnTo>
                      <a:pt x="148" y="108"/>
                    </a:lnTo>
                    <a:lnTo>
                      <a:pt x="148" y="108"/>
                    </a:lnTo>
                    <a:lnTo>
                      <a:pt x="152" y="112"/>
                    </a:lnTo>
                    <a:lnTo>
                      <a:pt x="152" y="116"/>
                    </a:lnTo>
                    <a:lnTo>
                      <a:pt x="152" y="118"/>
                    </a:lnTo>
                    <a:lnTo>
                      <a:pt x="148" y="122"/>
                    </a:lnTo>
                    <a:lnTo>
                      <a:pt x="12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Freeform 81"/>
              <p:cNvSpPr>
                <a:spLocks/>
              </p:cNvSpPr>
              <p:nvPr/>
            </p:nvSpPr>
            <p:spPr bwMode="auto">
              <a:xfrm>
                <a:off x="2671763" y="3794125"/>
                <a:ext cx="428625" cy="384175"/>
              </a:xfrm>
              <a:custGeom>
                <a:avLst/>
                <a:gdLst>
                  <a:gd name="T0" fmla="*/ 168 w 270"/>
                  <a:gd name="T1" fmla="*/ 24 h 242"/>
                  <a:gd name="T2" fmla="*/ 136 w 270"/>
                  <a:gd name="T3" fmla="*/ 54 h 242"/>
                  <a:gd name="T4" fmla="*/ 134 w 270"/>
                  <a:gd name="T5" fmla="*/ 60 h 242"/>
                  <a:gd name="T6" fmla="*/ 124 w 270"/>
                  <a:gd name="T7" fmla="*/ 70 h 242"/>
                  <a:gd name="T8" fmla="*/ 118 w 270"/>
                  <a:gd name="T9" fmla="*/ 74 h 242"/>
                  <a:gd name="T10" fmla="*/ 106 w 270"/>
                  <a:gd name="T11" fmla="*/ 78 h 242"/>
                  <a:gd name="T12" fmla="*/ 92 w 270"/>
                  <a:gd name="T13" fmla="*/ 76 h 242"/>
                  <a:gd name="T14" fmla="*/ 84 w 270"/>
                  <a:gd name="T15" fmla="*/ 72 h 242"/>
                  <a:gd name="T16" fmla="*/ 78 w 270"/>
                  <a:gd name="T17" fmla="*/ 68 h 242"/>
                  <a:gd name="T18" fmla="*/ 70 w 270"/>
                  <a:gd name="T19" fmla="*/ 50 h 242"/>
                  <a:gd name="T20" fmla="*/ 70 w 270"/>
                  <a:gd name="T21" fmla="*/ 32 h 242"/>
                  <a:gd name="T22" fmla="*/ 4 w 270"/>
                  <a:gd name="T23" fmla="*/ 78 h 242"/>
                  <a:gd name="T24" fmla="*/ 2 w 270"/>
                  <a:gd name="T25" fmla="*/ 80 h 242"/>
                  <a:gd name="T26" fmla="*/ 2 w 270"/>
                  <a:gd name="T27" fmla="*/ 86 h 242"/>
                  <a:gd name="T28" fmla="*/ 10 w 270"/>
                  <a:gd name="T29" fmla="*/ 98 h 242"/>
                  <a:gd name="T30" fmla="*/ 26 w 270"/>
                  <a:gd name="T31" fmla="*/ 82 h 242"/>
                  <a:gd name="T32" fmla="*/ 42 w 270"/>
                  <a:gd name="T33" fmla="*/ 76 h 242"/>
                  <a:gd name="T34" fmla="*/ 60 w 270"/>
                  <a:gd name="T35" fmla="*/ 82 h 242"/>
                  <a:gd name="T36" fmla="*/ 66 w 270"/>
                  <a:gd name="T37" fmla="*/ 90 h 242"/>
                  <a:gd name="T38" fmla="*/ 66 w 270"/>
                  <a:gd name="T39" fmla="*/ 100 h 242"/>
                  <a:gd name="T40" fmla="*/ 84 w 270"/>
                  <a:gd name="T41" fmla="*/ 108 h 242"/>
                  <a:gd name="T42" fmla="*/ 90 w 270"/>
                  <a:gd name="T43" fmla="*/ 116 h 242"/>
                  <a:gd name="T44" fmla="*/ 92 w 270"/>
                  <a:gd name="T45" fmla="*/ 124 h 242"/>
                  <a:gd name="T46" fmla="*/ 108 w 270"/>
                  <a:gd name="T47" fmla="*/ 132 h 242"/>
                  <a:gd name="T48" fmla="*/ 114 w 270"/>
                  <a:gd name="T49" fmla="*/ 140 h 242"/>
                  <a:gd name="T50" fmla="*/ 116 w 270"/>
                  <a:gd name="T51" fmla="*/ 148 h 242"/>
                  <a:gd name="T52" fmla="*/ 132 w 270"/>
                  <a:gd name="T53" fmla="*/ 156 h 242"/>
                  <a:gd name="T54" fmla="*/ 138 w 270"/>
                  <a:gd name="T55" fmla="*/ 164 h 242"/>
                  <a:gd name="T56" fmla="*/ 138 w 270"/>
                  <a:gd name="T57" fmla="*/ 182 h 242"/>
                  <a:gd name="T58" fmla="*/ 118 w 270"/>
                  <a:gd name="T59" fmla="*/ 204 h 242"/>
                  <a:gd name="T60" fmla="*/ 150 w 270"/>
                  <a:gd name="T61" fmla="*/ 236 h 242"/>
                  <a:gd name="T62" fmla="*/ 162 w 270"/>
                  <a:gd name="T63" fmla="*/ 242 h 242"/>
                  <a:gd name="T64" fmla="*/ 172 w 270"/>
                  <a:gd name="T65" fmla="*/ 236 h 242"/>
                  <a:gd name="T66" fmla="*/ 176 w 270"/>
                  <a:gd name="T67" fmla="*/ 232 h 242"/>
                  <a:gd name="T68" fmla="*/ 176 w 270"/>
                  <a:gd name="T69" fmla="*/ 218 h 242"/>
                  <a:gd name="T70" fmla="*/ 148 w 270"/>
                  <a:gd name="T71" fmla="*/ 188 h 242"/>
                  <a:gd name="T72" fmla="*/ 146 w 270"/>
                  <a:gd name="T73" fmla="*/ 184 h 242"/>
                  <a:gd name="T74" fmla="*/ 148 w 270"/>
                  <a:gd name="T75" fmla="*/ 180 h 242"/>
                  <a:gd name="T76" fmla="*/ 156 w 270"/>
                  <a:gd name="T77" fmla="*/ 180 h 242"/>
                  <a:gd name="T78" fmla="*/ 180 w 270"/>
                  <a:gd name="T79" fmla="*/ 206 h 242"/>
                  <a:gd name="T80" fmla="*/ 192 w 270"/>
                  <a:gd name="T81" fmla="*/ 210 h 242"/>
                  <a:gd name="T82" fmla="*/ 204 w 270"/>
                  <a:gd name="T83" fmla="*/ 206 h 242"/>
                  <a:gd name="T84" fmla="*/ 208 w 270"/>
                  <a:gd name="T85" fmla="*/ 200 h 242"/>
                  <a:gd name="T86" fmla="*/ 208 w 270"/>
                  <a:gd name="T87" fmla="*/ 188 h 242"/>
                  <a:gd name="T88" fmla="*/ 178 w 270"/>
                  <a:gd name="T89" fmla="*/ 158 h 242"/>
                  <a:gd name="T90" fmla="*/ 176 w 270"/>
                  <a:gd name="T91" fmla="*/ 154 h 242"/>
                  <a:gd name="T92" fmla="*/ 178 w 270"/>
                  <a:gd name="T93" fmla="*/ 150 h 242"/>
                  <a:gd name="T94" fmla="*/ 186 w 270"/>
                  <a:gd name="T95" fmla="*/ 150 h 242"/>
                  <a:gd name="T96" fmla="*/ 212 w 270"/>
                  <a:gd name="T97" fmla="*/ 174 h 242"/>
                  <a:gd name="T98" fmla="*/ 224 w 270"/>
                  <a:gd name="T99" fmla="*/ 180 h 242"/>
                  <a:gd name="T100" fmla="*/ 234 w 270"/>
                  <a:gd name="T101" fmla="*/ 174 h 242"/>
                  <a:gd name="T102" fmla="*/ 238 w 270"/>
                  <a:gd name="T103" fmla="*/ 170 h 242"/>
                  <a:gd name="T104" fmla="*/ 238 w 270"/>
                  <a:gd name="T105" fmla="*/ 158 h 242"/>
                  <a:gd name="T106" fmla="*/ 210 w 270"/>
                  <a:gd name="T107" fmla="*/ 126 h 242"/>
                  <a:gd name="T108" fmla="*/ 208 w 270"/>
                  <a:gd name="T109" fmla="*/ 122 h 242"/>
                  <a:gd name="T110" fmla="*/ 210 w 270"/>
                  <a:gd name="T111" fmla="*/ 118 h 242"/>
                  <a:gd name="T112" fmla="*/ 218 w 270"/>
                  <a:gd name="T113" fmla="*/ 118 h 242"/>
                  <a:gd name="T114" fmla="*/ 242 w 270"/>
                  <a:gd name="T115" fmla="*/ 144 h 242"/>
                  <a:gd name="T116" fmla="*/ 254 w 270"/>
                  <a:gd name="T117" fmla="*/ 148 h 242"/>
                  <a:gd name="T118" fmla="*/ 266 w 270"/>
                  <a:gd name="T119" fmla="*/ 144 h 242"/>
                  <a:gd name="T120" fmla="*/ 270 w 270"/>
                  <a:gd name="T121" fmla="*/ 138 h 242"/>
                  <a:gd name="T122" fmla="*/ 270 w 270"/>
                  <a:gd name="T123" fmla="*/ 126 h 242"/>
                  <a:gd name="T124" fmla="*/ 266 w 270"/>
                  <a:gd name="T125" fmla="*/ 12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0" h="242">
                    <a:moveTo>
                      <a:pt x="266" y="120"/>
                    </a:moveTo>
                    <a:lnTo>
                      <a:pt x="168" y="24"/>
                    </a:lnTo>
                    <a:lnTo>
                      <a:pt x="144" y="34"/>
                    </a:lnTo>
                    <a:lnTo>
                      <a:pt x="136" y="54"/>
                    </a:lnTo>
                    <a:lnTo>
                      <a:pt x="136" y="54"/>
                    </a:lnTo>
                    <a:lnTo>
                      <a:pt x="134" y="60"/>
                    </a:lnTo>
                    <a:lnTo>
                      <a:pt x="130" y="66"/>
                    </a:lnTo>
                    <a:lnTo>
                      <a:pt x="124" y="70"/>
                    </a:lnTo>
                    <a:lnTo>
                      <a:pt x="118" y="74"/>
                    </a:lnTo>
                    <a:lnTo>
                      <a:pt x="118" y="74"/>
                    </a:lnTo>
                    <a:lnTo>
                      <a:pt x="112" y="76"/>
                    </a:lnTo>
                    <a:lnTo>
                      <a:pt x="106" y="78"/>
                    </a:lnTo>
                    <a:lnTo>
                      <a:pt x="98" y="78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4" y="72"/>
                    </a:lnTo>
                    <a:lnTo>
                      <a:pt x="78" y="68"/>
                    </a:lnTo>
                    <a:lnTo>
                      <a:pt x="78" y="68"/>
                    </a:lnTo>
                    <a:lnTo>
                      <a:pt x="72" y="60"/>
                    </a:lnTo>
                    <a:lnTo>
                      <a:pt x="70" y="50"/>
                    </a:lnTo>
                    <a:lnTo>
                      <a:pt x="68" y="42"/>
                    </a:lnTo>
                    <a:lnTo>
                      <a:pt x="70" y="32"/>
                    </a:lnTo>
                    <a:lnTo>
                      <a:pt x="82" y="0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2" y="80"/>
                    </a:lnTo>
                    <a:lnTo>
                      <a:pt x="0" y="84"/>
                    </a:lnTo>
                    <a:lnTo>
                      <a:pt x="2" y="86"/>
                    </a:lnTo>
                    <a:lnTo>
                      <a:pt x="4" y="90"/>
                    </a:lnTo>
                    <a:lnTo>
                      <a:pt x="10" y="98"/>
                    </a:lnTo>
                    <a:lnTo>
                      <a:pt x="26" y="82"/>
                    </a:lnTo>
                    <a:lnTo>
                      <a:pt x="26" y="82"/>
                    </a:lnTo>
                    <a:lnTo>
                      <a:pt x="34" y="78"/>
                    </a:lnTo>
                    <a:lnTo>
                      <a:pt x="42" y="76"/>
                    </a:lnTo>
                    <a:lnTo>
                      <a:pt x="52" y="78"/>
                    </a:lnTo>
                    <a:lnTo>
                      <a:pt x="60" y="82"/>
                    </a:lnTo>
                    <a:lnTo>
                      <a:pt x="60" y="82"/>
                    </a:lnTo>
                    <a:lnTo>
                      <a:pt x="66" y="90"/>
                    </a:lnTo>
                    <a:lnTo>
                      <a:pt x="66" y="100"/>
                    </a:lnTo>
                    <a:lnTo>
                      <a:pt x="66" y="100"/>
                    </a:lnTo>
                    <a:lnTo>
                      <a:pt x="76" y="102"/>
                    </a:lnTo>
                    <a:lnTo>
                      <a:pt x="84" y="108"/>
                    </a:lnTo>
                    <a:lnTo>
                      <a:pt x="84" y="108"/>
                    </a:lnTo>
                    <a:lnTo>
                      <a:pt x="90" y="116"/>
                    </a:lnTo>
                    <a:lnTo>
                      <a:pt x="92" y="124"/>
                    </a:lnTo>
                    <a:lnTo>
                      <a:pt x="92" y="124"/>
                    </a:lnTo>
                    <a:lnTo>
                      <a:pt x="100" y="126"/>
                    </a:lnTo>
                    <a:lnTo>
                      <a:pt x="108" y="132"/>
                    </a:lnTo>
                    <a:lnTo>
                      <a:pt x="108" y="132"/>
                    </a:lnTo>
                    <a:lnTo>
                      <a:pt x="114" y="140"/>
                    </a:lnTo>
                    <a:lnTo>
                      <a:pt x="116" y="148"/>
                    </a:lnTo>
                    <a:lnTo>
                      <a:pt x="116" y="148"/>
                    </a:lnTo>
                    <a:lnTo>
                      <a:pt x="124" y="150"/>
                    </a:lnTo>
                    <a:lnTo>
                      <a:pt x="132" y="156"/>
                    </a:lnTo>
                    <a:lnTo>
                      <a:pt x="132" y="156"/>
                    </a:lnTo>
                    <a:lnTo>
                      <a:pt x="138" y="164"/>
                    </a:lnTo>
                    <a:lnTo>
                      <a:pt x="140" y="174"/>
                    </a:lnTo>
                    <a:lnTo>
                      <a:pt x="138" y="182"/>
                    </a:lnTo>
                    <a:lnTo>
                      <a:pt x="132" y="190"/>
                    </a:lnTo>
                    <a:lnTo>
                      <a:pt x="118" y="204"/>
                    </a:lnTo>
                    <a:lnTo>
                      <a:pt x="150" y="236"/>
                    </a:lnTo>
                    <a:lnTo>
                      <a:pt x="150" y="236"/>
                    </a:lnTo>
                    <a:lnTo>
                      <a:pt x="156" y="240"/>
                    </a:lnTo>
                    <a:lnTo>
                      <a:pt x="162" y="242"/>
                    </a:lnTo>
                    <a:lnTo>
                      <a:pt x="168" y="240"/>
                    </a:lnTo>
                    <a:lnTo>
                      <a:pt x="172" y="236"/>
                    </a:lnTo>
                    <a:lnTo>
                      <a:pt x="172" y="236"/>
                    </a:lnTo>
                    <a:lnTo>
                      <a:pt x="176" y="232"/>
                    </a:lnTo>
                    <a:lnTo>
                      <a:pt x="178" y="224"/>
                    </a:lnTo>
                    <a:lnTo>
                      <a:pt x="176" y="218"/>
                    </a:lnTo>
                    <a:lnTo>
                      <a:pt x="172" y="214"/>
                    </a:lnTo>
                    <a:lnTo>
                      <a:pt x="148" y="188"/>
                    </a:lnTo>
                    <a:lnTo>
                      <a:pt x="148" y="188"/>
                    </a:lnTo>
                    <a:lnTo>
                      <a:pt x="146" y="184"/>
                    </a:lnTo>
                    <a:lnTo>
                      <a:pt x="148" y="180"/>
                    </a:lnTo>
                    <a:lnTo>
                      <a:pt x="148" y="180"/>
                    </a:lnTo>
                    <a:lnTo>
                      <a:pt x="152" y="178"/>
                    </a:lnTo>
                    <a:lnTo>
                      <a:pt x="156" y="180"/>
                    </a:lnTo>
                    <a:lnTo>
                      <a:pt x="180" y="206"/>
                    </a:lnTo>
                    <a:lnTo>
                      <a:pt x="180" y="206"/>
                    </a:lnTo>
                    <a:lnTo>
                      <a:pt x="186" y="210"/>
                    </a:lnTo>
                    <a:lnTo>
                      <a:pt x="192" y="210"/>
                    </a:lnTo>
                    <a:lnTo>
                      <a:pt x="198" y="210"/>
                    </a:lnTo>
                    <a:lnTo>
                      <a:pt x="204" y="206"/>
                    </a:lnTo>
                    <a:lnTo>
                      <a:pt x="204" y="206"/>
                    </a:lnTo>
                    <a:lnTo>
                      <a:pt x="208" y="200"/>
                    </a:lnTo>
                    <a:lnTo>
                      <a:pt x="208" y="194"/>
                    </a:lnTo>
                    <a:lnTo>
                      <a:pt x="208" y="188"/>
                    </a:lnTo>
                    <a:lnTo>
                      <a:pt x="204" y="182"/>
                    </a:lnTo>
                    <a:lnTo>
                      <a:pt x="178" y="158"/>
                    </a:lnTo>
                    <a:lnTo>
                      <a:pt x="178" y="158"/>
                    </a:lnTo>
                    <a:lnTo>
                      <a:pt x="176" y="154"/>
                    </a:lnTo>
                    <a:lnTo>
                      <a:pt x="178" y="150"/>
                    </a:lnTo>
                    <a:lnTo>
                      <a:pt x="178" y="150"/>
                    </a:lnTo>
                    <a:lnTo>
                      <a:pt x="182" y="148"/>
                    </a:lnTo>
                    <a:lnTo>
                      <a:pt x="186" y="150"/>
                    </a:lnTo>
                    <a:lnTo>
                      <a:pt x="212" y="174"/>
                    </a:lnTo>
                    <a:lnTo>
                      <a:pt x="212" y="174"/>
                    </a:lnTo>
                    <a:lnTo>
                      <a:pt x="218" y="178"/>
                    </a:lnTo>
                    <a:lnTo>
                      <a:pt x="224" y="180"/>
                    </a:lnTo>
                    <a:lnTo>
                      <a:pt x="230" y="178"/>
                    </a:lnTo>
                    <a:lnTo>
                      <a:pt x="234" y="174"/>
                    </a:lnTo>
                    <a:lnTo>
                      <a:pt x="234" y="174"/>
                    </a:lnTo>
                    <a:lnTo>
                      <a:pt x="238" y="170"/>
                    </a:lnTo>
                    <a:lnTo>
                      <a:pt x="240" y="164"/>
                    </a:lnTo>
                    <a:lnTo>
                      <a:pt x="238" y="158"/>
                    </a:lnTo>
                    <a:lnTo>
                      <a:pt x="234" y="152"/>
                    </a:lnTo>
                    <a:lnTo>
                      <a:pt x="210" y="126"/>
                    </a:lnTo>
                    <a:lnTo>
                      <a:pt x="210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10" y="118"/>
                    </a:lnTo>
                    <a:lnTo>
                      <a:pt x="214" y="116"/>
                    </a:lnTo>
                    <a:lnTo>
                      <a:pt x="218" y="118"/>
                    </a:lnTo>
                    <a:lnTo>
                      <a:pt x="242" y="144"/>
                    </a:lnTo>
                    <a:lnTo>
                      <a:pt x="242" y="144"/>
                    </a:lnTo>
                    <a:lnTo>
                      <a:pt x="248" y="148"/>
                    </a:lnTo>
                    <a:lnTo>
                      <a:pt x="254" y="148"/>
                    </a:lnTo>
                    <a:lnTo>
                      <a:pt x="260" y="148"/>
                    </a:lnTo>
                    <a:lnTo>
                      <a:pt x="266" y="144"/>
                    </a:lnTo>
                    <a:lnTo>
                      <a:pt x="266" y="144"/>
                    </a:lnTo>
                    <a:lnTo>
                      <a:pt x="270" y="138"/>
                    </a:lnTo>
                    <a:lnTo>
                      <a:pt x="270" y="132"/>
                    </a:lnTo>
                    <a:lnTo>
                      <a:pt x="270" y="126"/>
                    </a:lnTo>
                    <a:lnTo>
                      <a:pt x="266" y="120"/>
                    </a:lnTo>
                    <a:lnTo>
                      <a:pt x="266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Freeform 82"/>
              <p:cNvSpPr>
                <a:spLocks/>
              </p:cNvSpPr>
              <p:nvPr/>
            </p:nvSpPr>
            <p:spPr bwMode="auto">
              <a:xfrm>
                <a:off x="2570163" y="3663950"/>
                <a:ext cx="260350" cy="260350"/>
              </a:xfrm>
              <a:custGeom>
                <a:avLst/>
                <a:gdLst>
                  <a:gd name="T0" fmla="*/ 160 w 164"/>
                  <a:gd name="T1" fmla="*/ 32 h 164"/>
                  <a:gd name="T2" fmla="*/ 160 w 164"/>
                  <a:gd name="T3" fmla="*/ 32 h 164"/>
                  <a:gd name="T4" fmla="*/ 162 w 164"/>
                  <a:gd name="T5" fmla="*/ 34 h 164"/>
                  <a:gd name="T6" fmla="*/ 164 w 164"/>
                  <a:gd name="T7" fmla="*/ 38 h 164"/>
                  <a:gd name="T8" fmla="*/ 162 w 164"/>
                  <a:gd name="T9" fmla="*/ 42 h 164"/>
                  <a:gd name="T10" fmla="*/ 160 w 164"/>
                  <a:gd name="T11" fmla="*/ 46 h 164"/>
                  <a:gd name="T12" fmla="*/ 44 w 164"/>
                  <a:gd name="T13" fmla="*/ 162 h 164"/>
                  <a:gd name="T14" fmla="*/ 44 w 164"/>
                  <a:gd name="T15" fmla="*/ 162 h 164"/>
                  <a:gd name="T16" fmla="*/ 42 w 164"/>
                  <a:gd name="T17" fmla="*/ 164 h 164"/>
                  <a:gd name="T18" fmla="*/ 38 w 164"/>
                  <a:gd name="T19" fmla="*/ 164 h 164"/>
                  <a:gd name="T20" fmla="*/ 34 w 164"/>
                  <a:gd name="T21" fmla="*/ 164 h 164"/>
                  <a:gd name="T22" fmla="*/ 30 w 164"/>
                  <a:gd name="T23" fmla="*/ 162 h 164"/>
                  <a:gd name="T24" fmla="*/ 2 w 164"/>
                  <a:gd name="T25" fmla="*/ 132 h 164"/>
                  <a:gd name="T26" fmla="*/ 2 w 164"/>
                  <a:gd name="T27" fmla="*/ 132 h 164"/>
                  <a:gd name="T28" fmla="*/ 0 w 164"/>
                  <a:gd name="T29" fmla="*/ 130 h 164"/>
                  <a:gd name="T30" fmla="*/ 0 w 164"/>
                  <a:gd name="T31" fmla="*/ 126 h 164"/>
                  <a:gd name="T32" fmla="*/ 0 w 164"/>
                  <a:gd name="T33" fmla="*/ 122 h 164"/>
                  <a:gd name="T34" fmla="*/ 2 w 164"/>
                  <a:gd name="T35" fmla="*/ 118 h 164"/>
                  <a:gd name="T36" fmla="*/ 118 w 164"/>
                  <a:gd name="T37" fmla="*/ 2 h 164"/>
                  <a:gd name="T38" fmla="*/ 118 w 164"/>
                  <a:gd name="T39" fmla="*/ 2 h 164"/>
                  <a:gd name="T40" fmla="*/ 122 w 164"/>
                  <a:gd name="T41" fmla="*/ 0 h 164"/>
                  <a:gd name="T42" fmla="*/ 124 w 164"/>
                  <a:gd name="T43" fmla="*/ 0 h 164"/>
                  <a:gd name="T44" fmla="*/ 128 w 164"/>
                  <a:gd name="T45" fmla="*/ 0 h 164"/>
                  <a:gd name="T46" fmla="*/ 132 w 164"/>
                  <a:gd name="T47" fmla="*/ 2 h 164"/>
                  <a:gd name="T48" fmla="*/ 160 w 164"/>
                  <a:gd name="T49" fmla="*/ 3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" h="164">
                    <a:moveTo>
                      <a:pt x="160" y="32"/>
                    </a:moveTo>
                    <a:lnTo>
                      <a:pt x="160" y="32"/>
                    </a:lnTo>
                    <a:lnTo>
                      <a:pt x="162" y="34"/>
                    </a:lnTo>
                    <a:lnTo>
                      <a:pt x="164" y="38"/>
                    </a:lnTo>
                    <a:lnTo>
                      <a:pt x="162" y="42"/>
                    </a:lnTo>
                    <a:lnTo>
                      <a:pt x="160" y="46"/>
                    </a:lnTo>
                    <a:lnTo>
                      <a:pt x="44" y="162"/>
                    </a:lnTo>
                    <a:lnTo>
                      <a:pt x="44" y="162"/>
                    </a:lnTo>
                    <a:lnTo>
                      <a:pt x="42" y="164"/>
                    </a:lnTo>
                    <a:lnTo>
                      <a:pt x="38" y="164"/>
                    </a:lnTo>
                    <a:lnTo>
                      <a:pt x="34" y="164"/>
                    </a:lnTo>
                    <a:lnTo>
                      <a:pt x="30" y="162"/>
                    </a:lnTo>
                    <a:lnTo>
                      <a:pt x="2" y="132"/>
                    </a:lnTo>
                    <a:lnTo>
                      <a:pt x="2" y="132"/>
                    </a:lnTo>
                    <a:lnTo>
                      <a:pt x="0" y="130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2" y="118"/>
                    </a:lnTo>
                    <a:lnTo>
                      <a:pt x="118" y="2"/>
                    </a:lnTo>
                    <a:lnTo>
                      <a:pt x="118" y="2"/>
                    </a:lnTo>
                    <a:lnTo>
                      <a:pt x="122" y="0"/>
                    </a:lnTo>
                    <a:lnTo>
                      <a:pt x="124" y="0"/>
                    </a:lnTo>
                    <a:lnTo>
                      <a:pt x="128" y="0"/>
                    </a:lnTo>
                    <a:lnTo>
                      <a:pt x="132" y="2"/>
                    </a:lnTo>
                    <a:lnTo>
                      <a:pt x="16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Freeform 83"/>
              <p:cNvSpPr>
                <a:spLocks noEditPoints="1"/>
              </p:cNvSpPr>
              <p:nvPr/>
            </p:nvSpPr>
            <p:spPr bwMode="auto">
              <a:xfrm>
                <a:off x="2687638" y="3724275"/>
                <a:ext cx="406400" cy="396875"/>
              </a:xfrm>
              <a:custGeom>
                <a:avLst/>
                <a:gdLst>
                  <a:gd name="T0" fmla="*/ 186 w 256"/>
                  <a:gd name="T1" fmla="*/ 8 h 250"/>
                  <a:gd name="T2" fmla="*/ 166 w 256"/>
                  <a:gd name="T3" fmla="*/ 0 h 250"/>
                  <a:gd name="T4" fmla="*/ 100 w 256"/>
                  <a:gd name="T5" fmla="*/ 30 h 250"/>
                  <a:gd name="T6" fmla="*/ 86 w 256"/>
                  <a:gd name="T7" fmla="*/ 44 h 250"/>
                  <a:gd name="T8" fmla="*/ 72 w 256"/>
                  <a:gd name="T9" fmla="*/ 86 h 250"/>
                  <a:gd name="T10" fmla="*/ 80 w 256"/>
                  <a:gd name="T11" fmla="*/ 104 h 250"/>
                  <a:gd name="T12" fmla="*/ 88 w 256"/>
                  <a:gd name="T13" fmla="*/ 108 h 250"/>
                  <a:gd name="T14" fmla="*/ 112 w 256"/>
                  <a:gd name="T15" fmla="*/ 102 h 250"/>
                  <a:gd name="T16" fmla="*/ 162 w 256"/>
                  <a:gd name="T17" fmla="*/ 56 h 250"/>
                  <a:gd name="T18" fmla="*/ 250 w 256"/>
                  <a:gd name="T19" fmla="*/ 106 h 250"/>
                  <a:gd name="T20" fmla="*/ 254 w 256"/>
                  <a:gd name="T21" fmla="*/ 78 h 250"/>
                  <a:gd name="T22" fmla="*/ 42 w 256"/>
                  <a:gd name="T23" fmla="*/ 136 h 250"/>
                  <a:gd name="T24" fmla="*/ 32 w 256"/>
                  <a:gd name="T25" fmla="*/ 132 h 250"/>
                  <a:gd name="T26" fmla="*/ 4 w 256"/>
                  <a:gd name="T27" fmla="*/ 156 h 250"/>
                  <a:gd name="T28" fmla="*/ 0 w 256"/>
                  <a:gd name="T29" fmla="*/ 164 h 250"/>
                  <a:gd name="T30" fmla="*/ 4 w 256"/>
                  <a:gd name="T31" fmla="*/ 174 h 250"/>
                  <a:gd name="T32" fmla="*/ 18 w 256"/>
                  <a:gd name="T33" fmla="*/ 176 h 250"/>
                  <a:gd name="T34" fmla="*/ 42 w 256"/>
                  <a:gd name="T35" fmla="*/ 154 h 250"/>
                  <a:gd name="T36" fmla="*/ 44 w 256"/>
                  <a:gd name="T37" fmla="*/ 140 h 250"/>
                  <a:gd name="T38" fmla="*/ 66 w 256"/>
                  <a:gd name="T39" fmla="*/ 160 h 250"/>
                  <a:gd name="T40" fmla="*/ 56 w 256"/>
                  <a:gd name="T41" fmla="*/ 156 h 250"/>
                  <a:gd name="T42" fmla="*/ 28 w 256"/>
                  <a:gd name="T43" fmla="*/ 180 h 250"/>
                  <a:gd name="T44" fmla="*/ 24 w 256"/>
                  <a:gd name="T45" fmla="*/ 188 h 250"/>
                  <a:gd name="T46" fmla="*/ 28 w 256"/>
                  <a:gd name="T47" fmla="*/ 198 h 250"/>
                  <a:gd name="T48" fmla="*/ 42 w 256"/>
                  <a:gd name="T49" fmla="*/ 200 h 250"/>
                  <a:gd name="T50" fmla="*/ 66 w 256"/>
                  <a:gd name="T51" fmla="*/ 178 h 250"/>
                  <a:gd name="T52" fmla="*/ 68 w 256"/>
                  <a:gd name="T53" fmla="*/ 164 h 250"/>
                  <a:gd name="T54" fmla="*/ 96 w 256"/>
                  <a:gd name="T55" fmla="*/ 208 h 250"/>
                  <a:gd name="T56" fmla="*/ 74 w 256"/>
                  <a:gd name="T57" fmla="*/ 232 h 250"/>
                  <a:gd name="T58" fmla="*/ 76 w 256"/>
                  <a:gd name="T59" fmla="*/ 246 h 250"/>
                  <a:gd name="T60" fmla="*/ 86 w 256"/>
                  <a:gd name="T61" fmla="*/ 250 h 250"/>
                  <a:gd name="T62" fmla="*/ 114 w 256"/>
                  <a:gd name="T63" fmla="*/ 226 h 250"/>
                  <a:gd name="T64" fmla="*/ 118 w 256"/>
                  <a:gd name="T65" fmla="*/ 218 h 250"/>
                  <a:gd name="T66" fmla="*/ 114 w 256"/>
                  <a:gd name="T67" fmla="*/ 208 h 250"/>
                  <a:gd name="T68" fmla="*/ 100 w 256"/>
                  <a:gd name="T69" fmla="*/ 206 h 250"/>
                  <a:gd name="T70" fmla="*/ 90 w 256"/>
                  <a:gd name="T71" fmla="*/ 184 h 250"/>
                  <a:gd name="T72" fmla="*/ 82 w 256"/>
                  <a:gd name="T73" fmla="*/ 180 h 250"/>
                  <a:gd name="T74" fmla="*/ 52 w 256"/>
                  <a:gd name="T75" fmla="*/ 204 h 250"/>
                  <a:gd name="T76" fmla="*/ 48 w 256"/>
                  <a:gd name="T77" fmla="*/ 212 h 250"/>
                  <a:gd name="T78" fmla="*/ 52 w 256"/>
                  <a:gd name="T79" fmla="*/ 222 h 250"/>
                  <a:gd name="T80" fmla="*/ 66 w 256"/>
                  <a:gd name="T81" fmla="*/ 224 h 250"/>
                  <a:gd name="T82" fmla="*/ 90 w 256"/>
                  <a:gd name="T83" fmla="*/ 202 h 250"/>
                  <a:gd name="T84" fmla="*/ 92 w 256"/>
                  <a:gd name="T85" fmla="*/ 18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6" h="250">
                    <a:moveTo>
                      <a:pt x="250" y="70"/>
                    </a:moveTo>
                    <a:lnTo>
                      <a:pt x="186" y="8"/>
                    </a:lnTo>
                    <a:lnTo>
                      <a:pt x="186" y="8"/>
                    </a:lnTo>
                    <a:lnTo>
                      <a:pt x="180" y="4"/>
                    </a:lnTo>
                    <a:lnTo>
                      <a:pt x="174" y="0"/>
                    </a:lnTo>
                    <a:lnTo>
                      <a:pt x="166" y="0"/>
                    </a:lnTo>
                    <a:lnTo>
                      <a:pt x="158" y="4"/>
                    </a:lnTo>
                    <a:lnTo>
                      <a:pt x="158" y="4"/>
                    </a:lnTo>
                    <a:lnTo>
                      <a:pt x="100" y="30"/>
                    </a:lnTo>
                    <a:lnTo>
                      <a:pt x="100" y="30"/>
                    </a:lnTo>
                    <a:lnTo>
                      <a:pt x="92" y="36"/>
                    </a:lnTo>
                    <a:lnTo>
                      <a:pt x="86" y="44"/>
                    </a:lnTo>
                    <a:lnTo>
                      <a:pt x="74" y="80"/>
                    </a:lnTo>
                    <a:lnTo>
                      <a:pt x="74" y="80"/>
                    </a:lnTo>
                    <a:lnTo>
                      <a:pt x="72" y="86"/>
                    </a:lnTo>
                    <a:lnTo>
                      <a:pt x="74" y="92"/>
                    </a:lnTo>
                    <a:lnTo>
                      <a:pt x="76" y="98"/>
                    </a:lnTo>
                    <a:lnTo>
                      <a:pt x="80" y="104"/>
                    </a:lnTo>
                    <a:lnTo>
                      <a:pt x="80" y="104"/>
                    </a:lnTo>
                    <a:lnTo>
                      <a:pt x="88" y="108"/>
                    </a:lnTo>
                    <a:lnTo>
                      <a:pt x="88" y="108"/>
                    </a:lnTo>
                    <a:lnTo>
                      <a:pt x="96" y="110"/>
                    </a:lnTo>
                    <a:lnTo>
                      <a:pt x="104" y="108"/>
                    </a:lnTo>
                    <a:lnTo>
                      <a:pt x="112" y="102"/>
                    </a:lnTo>
                    <a:lnTo>
                      <a:pt x="116" y="94"/>
                    </a:lnTo>
                    <a:lnTo>
                      <a:pt x="126" y="68"/>
                    </a:lnTo>
                    <a:lnTo>
                      <a:pt x="162" y="56"/>
                    </a:lnTo>
                    <a:lnTo>
                      <a:pt x="232" y="124"/>
                    </a:lnTo>
                    <a:lnTo>
                      <a:pt x="250" y="106"/>
                    </a:lnTo>
                    <a:lnTo>
                      <a:pt x="250" y="106"/>
                    </a:lnTo>
                    <a:lnTo>
                      <a:pt x="254" y="98"/>
                    </a:lnTo>
                    <a:lnTo>
                      <a:pt x="256" y="88"/>
                    </a:lnTo>
                    <a:lnTo>
                      <a:pt x="254" y="78"/>
                    </a:lnTo>
                    <a:lnTo>
                      <a:pt x="250" y="70"/>
                    </a:lnTo>
                    <a:lnTo>
                      <a:pt x="250" y="70"/>
                    </a:lnTo>
                    <a:close/>
                    <a:moveTo>
                      <a:pt x="42" y="136"/>
                    </a:moveTo>
                    <a:lnTo>
                      <a:pt x="42" y="136"/>
                    </a:lnTo>
                    <a:lnTo>
                      <a:pt x="38" y="132"/>
                    </a:lnTo>
                    <a:lnTo>
                      <a:pt x="32" y="132"/>
                    </a:lnTo>
                    <a:lnTo>
                      <a:pt x="28" y="132"/>
                    </a:lnTo>
                    <a:lnTo>
                      <a:pt x="24" y="136"/>
                    </a:lnTo>
                    <a:lnTo>
                      <a:pt x="4" y="156"/>
                    </a:lnTo>
                    <a:lnTo>
                      <a:pt x="4" y="156"/>
                    </a:lnTo>
                    <a:lnTo>
                      <a:pt x="0" y="160"/>
                    </a:lnTo>
                    <a:lnTo>
                      <a:pt x="0" y="164"/>
                    </a:lnTo>
                    <a:lnTo>
                      <a:pt x="0" y="170"/>
                    </a:lnTo>
                    <a:lnTo>
                      <a:pt x="4" y="174"/>
                    </a:lnTo>
                    <a:lnTo>
                      <a:pt x="4" y="174"/>
                    </a:lnTo>
                    <a:lnTo>
                      <a:pt x="8" y="176"/>
                    </a:lnTo>
                    <a:lnTo>
                      <a:pt x="12" y="178"/>
                    </a:lnTo>
                    <a:lnTo>
                      <a:pt x="18" y="176"/>
                    </a:lnTo>
                    <a:lnTo>
                      <a:pt x="22" y="174"/>
                    </a:lnTo>
                    <a:lnTo>
                      <a:pt x="42" y="154"/>
                    </a:lnTo>
                    <a:lnTo>
                      <a:pt x="42" y="154"/>
                    </a:lnTo>
                    <a:lnTo>
                      <a:pt x="44" y="150"/>
                    </a:lnTo>
                    <a:lnTo>
                      <a:pt x="46" y="144"/>
                    </a:lnTo>
                    <a:lnTo>
                      <a:pt x="44" y="140"/>
                    </a:lnTo>
                    <a:lnTo>
                      <a:pt x="42" y="136"/>
                    </a:lnTo>
                    <a:lnTo>
                      <a:pt x="42" y="136"/>
                    </a:lnTo>
                    <a:close/>
                    <a:moveTo>
                      <a:pt x="66" y="160"/>
                    </a:moveTo>
                    <a:lnTo>
                      <a:pt x="66" y="160"/>
                    </a:lnTo>
                    <a:lnTo>
                      <a:pt x="62" y="156"/>
                    </a:lnTo>
                    <a:lnTo>
                      <a:pt x="56" y="156"/>
                    </a:lnTo>
                    <a:lnTo>
                      <a:pt x="52" y="156"/>
                    </a:lnTo>
                    <a:lnTo>
                      <a:pt x="48" y="160"/>
                    </a:lnTo>
                    <a:lnTo>
                      <a:pt x="28" y="180"/>
                    </a:lnTo>
                    <a:lnTo>
                      <a:pt x="28" y="180"/>
                    </a:lnTo>
                    <a:lnTo>
                      <a:pt x="24" y="184"/>
                    </a:lnTo>
                    <a:lnTo>
                      <a:pt x="24" y="188"/>
                    </a:lnTo>
                    <a:lnTo>
                      <a:pt x="24" y="194"/>
                    </a:lnTo>
                    <a:lnTo>
                      <a:pt x="28" y="198"/>
                    </a:lnTo>
                    <a:lnTo>
                      <a:pt x="28" y="198"/>
                    </a:lnTo>
                    <a:lnTo>
                      <a:pt x="32" y="200"/>
                    </a:lnTo>
                    <a:lnTo>
                      <a:pt x="36" y="202"/>
                    </a:lnTo>
                    <a:lnTo>
                      <a:pt x="42" y="200"/>
                    </a:lnTo>
                    <a:lnTo>
                      <a:pt x="46" y="198"/>
                    </a:lnTo>
                    <a:lnTo>
                      <a:pt x="66" y="178"/>
                    </a:lnTo>
                    <a:lnTo>
                      <a:pt x="66" y="178"/>
                    </a:lnTo>
                    <a:lnTo>
                      <a:pt x="68" y="174"/>
                    </a:lnTo>
                    <a:lnTo>
                      <a:pt x="70" y="168"/>
                    </a:lnTo>
                    <a:lnTo>
                      <a:pt x="68" y="164"/>
                    </a:lnTo>
                    <a:lnTo>
                      <a:pt x="66" y="160"/>
                    </a:lnTo>
                    <a:lnTo>
                      <a:pt x="66" y="160"/>
                    </a:lnTo>
                    <a:close/>
                    <a:moveTo>
                      <a:pt x="96" y="208"/>
                    </a:moveTo>
                    <a:lnTo>
                      <a:pt x="76" y="228"/>
                    </a:lnTo>
                    <a:lnTo>
                      <a:pt x="76" y="228"/>
                    </a:lnTo>
                    <a:lnTo>
                      <a:pt x="74" y="232"/>
                    </a:lnTo>
                    <a:lnTo>
                      <a:pt x="72" y="238"/>
                    </a:lnTo>
                    <a:lnTo>
                      <a:pt x="74" y="242"/>
                    </a:lnTo>
                    <a:lnTo>
                      <a:pt x="76" y="246"/>
                    </a:lnTo>
                    <a:lnTo>
                      <a:pt x="76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90" y="250"/>
                    </a:lnTo>
                    <a:lnTo>
                      <a:pt x="94" y="246"/>
                    </a:lnTo>
                    <a:lnTo>
                      <a:pt x="114" y="226"/>
                    </a:lnTo>
                    <a:lnTo>
                      <a:pt x="114" y="226"/>
                    </a:lnTo>
                    <a:lnTo>
                      <a:pt x="118" y="222"/>
                    </a:lnTo>
                    <a:lnTo>
                      <a:pt x="118" y="218"/>
                    </a:lnTo>
                    <a:lnTo>
                      <a:pt x="118" y="212"/>
                    </a:lnTo>
                    <a:lnTo>
                      <a:pt x="114" y="208"/>
                    </a:lnTo>
                    <a:lnTo>
                      <a:pt x="114" y="208"/>
                    </a:lnTo>
                    <a:lnTo>
                      <a:pt x="110" y="206"/>
                    </a:lnTo>
                    <a:lnTo>
                      <a:pt x="106" y="204"/>
                    </a:lnTo>
                    <a:lnTo>
                      <a:pt x="100" y="206"/>
                    </a:lnTo>
                    <a:lnTo>
                      <a:pt x="96" y="208"/>
                    </a:lnTo>
                    <a:lnTo>
                      <a:pt x="96" y="208"/>
                    </a:lnTo>
                    <a:close/>
                    <a:moveTo>
                      <a:pt x="90" y="184"/>
                    </a:moveTo>
                    <a:lnTo>
                      <a:pt x="90" y="184"/>
                    </a:lnTo>
                    <a:lnTo>
                      <a:pt x="86" y="180"/>
                    </a:lnTo>
                    <a:lnTo>
                      <a:pt x="82" y="180"/>
                    </a:lnTo>
                    <a:lnTo>
                      <a:pt x="76" y="180"/>
                    </a:lnTo>
                    <a:lnTo>
                      <a:pt x="72" y="184"/>
                    </a:lnTo>
                    <a:lnTo>
                      <a:pt x="52" y="204"/>
                    </a:lnTo>
                    <a:lnTo>
                      <a:pt x="52" y="204"/>
                    </a:lnTo>
                    <a:lnTo>
                      <a:pt x="50" y="208"/>
                    </a:lnTo>
                    <a:lnTo>
                      <a:pt x="48" y="212"/>
                    </a:lnTo>
                    <a:lnTo>
                      <a:pt x="50" y="218"/>
                    </a:lnTo>
                    <a:lnTo>
                      <a:pt x="52" y="222"/>
                    </a:lnTo>
                    <a:lnTo>
                      <a:pt x="52" y="222"/>
                    </a:lnTo>
                    <a:lnTo>
                      <a:pt x="56" y="224"/>
                    </a:lnTo>
                    <a:lnTo>
                      <a:pt x="60" y="226"/>
                    </a:lnTo>
                    <a:lnTo>
                      <a:pt x="66" y="224"/>
                    </a:lnTo>
                    <a:lnTo>
                      <a:pt x="70" y="222"/>
                    </a:lnTo>
                    <a:lnTo>
                      <a:pt x="90" y="202"/>
                    </a:lnTo>
                    <a:lnTo>
                      <a:pt x="90" y="202"/>
                    </a:lnTo>
                    <a:lnTo>
                      <a:pt x="92" y="198"/>
                    </a:lnTo>
                    <a:lnTo>
                      <a:pt x="94" y="192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90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49" t="7283" r="13923" b="7204"/>
          <a:stretch/>
        </p:blipFill>
        <p:spPr>
          <a:xfrm>
            <a:off x="7254240" y="1026160"/>
            <a:ext cx="4846320" cy="5547360"/>
          </a:xfrm>
          <a:prstGeom prst="rect">
            <a:avLst/>
          </a:prstGeom>
        </p:spPr>
      </p:pic>
      <p:grpSp>
        <p:nvGrpSpPr>
          <p:cNvPr id="23" name="PA_组合 22"/>
          <p:cNvGrpSpPr/>
          <p:nvPr>
            <p:custDataLst>
              <p:tags r:id="rId6"/>
            </p:custDataLst>
          </p:nvPr>
        </p:nvGrpSpPr>
        <p:grpSpPr>
          <a:xfrm>
            <a:off x="397549" y="2323252"/>
            <a:ext cx="900000" cy="900000"/>
            <a:chOff x="4641550" y="1440594"/>
            <a:chExt cx="587801" cy="587801"/>
          </a:xfrm>
          <a:solidFill>
            <a:schemeClr val="bg1"/>
          </a:solidFill>
        </p:grpSpPr>
        <p:sp>
          <p:nvSpPr>
            <p:cNvPr id="24" name="同心圆 76"/>
            <p:cNvSpPr/>
            <p:nvPr/>
          </p:nvSpPr>
          <p:spPr>
            <a:xfrm>
              <a:off x="4641550" y="1440594"/>
              <a:ext cx="587801" cy="587801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6429" tIns="48214" rIns="96429" bIns="482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64326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76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795215" y="1597882"/>
              <a:ext cx="286520" cy="248944"/>
              <a:chOff x="2601913" y="584200"/>
              <a:chExt cx="581025" cy="504825"/>
            </a:xfrm>
            <a:grpFill/>
          </p:grpSpPr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2601913" y="1054100"/>
                <a:ext cx="581025" cy="34925"/>
              </a:xfrm>
              <a:custGeom>
                <a:avLst/>
                <a:gdLst>
                  <a:gd name="T0" fmla="*/ 352 w 366"/>
                  <a:gd name="T1" fmla="*/ 0 h 22"/>
                  <a:gd name="T2" fmla="*/ 14 w 366"/>
                  <a:gd name="T3" fmla="*/ 0 h 22"/>
                  <a:gd name="T4" fmla="*/ 14 w 366"/>
                  <a:gd name="T5" fmla="*/ 0 h 22"/>
                  <a:gd name="T6" fmla="*/ 8 w 366"/>
                  <a:gd name="T7" fmla="*/ 0 h 22"/>
                  <a:gd name="T8" fmla="*/ 4 w 366"/>
                  <a:gd name="T9" fmla="*/ 2 h 22"/>
                  <a:gd name="T10" fmla="*/ 0 w 366"/>
                  <a:gd name="T11" fmla="*/ 6 h 22"/>
                  <a:gd name="T12" fmla="*/ 0 w 366"/>
                  <a:gd name="T13" fmla="*/ 10 h 22"/>
                  <a:gd name="T14" fmla="*/ 0 w 366"/>
                  <a:gd name="T15" fmla="*/ 12 h 22"/>
                  <a:gd name="T16" fmla="*/ 0 w 366"/>
                  <a:gd name="T17" fmla="*/ 12 h 22"/>
                  <a:gd name="T18" fmla="*/ 0 w 366"/>
                  <a:gd name="T19" fmla="*/ 16 h 22"/>
                  <a:gd name="T20" fmla="*/ 4 w 366"/>
                  <a:gd name="T21" fmla="*/ 20 h 22"/>
                  <a:gd name="T22" fmla="*/ 8 w 366"/>
                  <a:gd name="T23" fmla="*/ 22 h 22"/>
                  <a:gd name="T24" fmla="*/ 14 w 366"/>
                  <a:gd name="T25" fmla="*/ 22 h 22"/>
                  <a:gd name="T26" fmla="*/ 352 w 366"/>
                  <a:gd name="T27" fmla="*/ 22 h 22"/>
                  <a:gd name="T28" fmla="*/ 352 w 366"/>
                  <a:gd name="T29" fmla="*/ 22 h 22"/>
                  <a:gd name="T30" fmla="*/ 358 w 366"/>
                  <a:gd name="T31" fmla="*/ 22 h 22"/>
                  <a:gd name="T32" fmla="*/ 362 w 366"/>
                  <a:gd name="T33" fmla="*/ 20 h 22"/>
                  <a:gd name="T34" fmla="*/ 366 w 366"/>
                  <a:gd name="T35" fmla="*/ 16 h 22"/>
                  <a:gd name="T36" fmla="*/ 366 w 366"/>
                  <a:gd name="T37" fmla="*/ 12 h 22"/>
                  <a:gd name="T38" fmla="*/ 366 w 366"/>
                  <a:gd name="T39" fmla="*/ 10 h 22"/>
                  <a:gd name="T40" fmla="*/ 366 w 366"/>
                  <a:gd name="T41" fmla="*/ 10 h 22"/>
                  <a:gd name="T42" fmla="*/ 366 w 366"/>
                  <a:gd name="T43" fmla="*/ 6 h 22"/>
                  <a:gd name="T44" fmla="*/ 362 w 366"/>
                  <a:gd name="T45" fmla="*/ 2 h 22"/>
                  <a:gd name="T46" fmla="*/ 358 w 366"/>
                  <a:gd name="T47" fmla="*/ 0 h 22"/>
                  <a:gd name="T48" fmla="*/ 352 w 366"/>
                  <a:gd name="T49" fmla="*/ 0 h 22"/>
                  <a:gd name="T50" fmla="*/ 352 w 366"/>
                  <a:gd name="T5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6" h="22">
                    <a:moveTo>
                      <a:pt x="352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4" y="22"/>
                    </a:lnTo>
                    <a:lnTo>
                      <a:pt x="352" y="22"/>
                    </a:lnTo>
                    <a:lnTo>
                      <a:pt x="352" y="22"/>
                    </a:lnTo>
                    <a:lnTo>
                      <a:pt x="358" y="22"/>
                    </a:lnTo>
                    <a:lnTo>
                      <a:pt x="362" y="20"/>
                    </a:lnTo>
                    <a:lnTo>
                      <a:pt x="366" y="16"/>
                    </a:lnTo>
                    <a:lnTo>
                      <a:pt x="366" y="12"/>
                    </a:lnTo>
                    <a:lnTo>
                      <a:pt x="366" y="10"/>
                    </a:lnTo>
                    <a:lnTo>
                      <a:pt x="366" y="10"/>
                    </a:lnTo>
                    <a:lnTo>
                      <a:pt x="366" y="6"/>
                    </a:lnTo>
                    <a:lnTo>
                      <a:pt x="362" y="2"/>
                    </a:lnTo>
                    <a:lnTo>
                      <a:pt x="358" y="0"/>
                    </a:lnTo>
                    <a:lnTo>
                      <a:pt x="352" y="0"/>
                    </a:lnTo>
                    <a:lnTo>
                      <a:pt x="3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Freeform 22"/>
              <p:cNvSpPr>
                <a:spLocks noEditPoints="1"/>
              </p:cNvSpPr>
              <p:nvPr/>
            </p:nvSpPr>
            <p:spPr bwMode="auto">
              <a:xfrm>
                <a:off x="2687638" y="752475"/>
                <a:ext cx="409575" cy="206375"/>
              </a:xfrm>
              <a:custGeom>
                <a:avLst/>
                <a:gdLst>
                  <a:gd name="T0" fmla="*/ 118 w 258"/>
                  <a:gd name="T1" fmla="*/ 0 h 130"/>
                  <a:gd name="T2" fmla="*/ 112 w 258"/>
                  <a:gd name="T3" fmla="*/ 2 h 130"/>
                  <a:gd name="T4" fmla="*/ 104 w 258"/>
                  <a:gd name="T5" fmla="*/ 8 h 130"/>
                  <a:gd name="T6" fmla="*/ 104 w 258"/>
                  <a:gd name="T7" fmla="*/ 116 h 130"/>
                  <a:gd name="T8" fmla="*/ 104 w 258"/>
                  <a:gd name="T9" fmla="*/ 122 h 130"/>
                  <a:gd name="T10" fmla="*/ 112 w 258"/>
                  <a:gd name="T11" fmla="*/ 128 h 130"/>
                  <a:gd name="T12" fmla="*/ 140 w 258"/>
                  <a:gd name="T13" fmla="*/ 130 h 130"/>
                  <a:gd name="T14" fmla="*/ 146 w 258"/>
                  <a:gd name="T15" fmla="*/ 128 h 130"/>
                  <a:gd name="T16" fmla="*/ 154 w 258"/>
                  <a:gd name="T17" fmla="*/ 122 h 130"/>
                  <a:gd name="T18" fmla="*/ 154 w 258"/>
                  <a:gd name="T19" fmla="*/ 14 h 130"/>
                  <a:gd name="T20" fmla="*/ 154 w 258"/>
                  <a:gd name="T21" fmla="*/ 8 h 130"/>
                  <a:gd name="T22" fmla="*/ 146 w 258"/>
                  <a:gd name="T23" fmla="*/ 2 h 130"/>
                  <a:gd name="T24" fmla="*/ 140 w 258"/>
                  <a:gd name="T25" fmla="*/ 0 h 130"/>
                  <a:gd name="T26" fmla="*/ 14 w 258"/>
                  <a:gd name="T27" fmla="*/ 0 h 130"/>
                  <a:gd name="T28" fmla="*/ 8 w 258"/>
                  <a:gd name="T29" fmla="*/ 2 h 130"/>
                  <a:gd name="T30" fmla="*/ 2 w 258"/>
                  <a:gd name="T31" fmla="*/ 8 h 130"/>
                  <a:gd name="T32" fmla="*/ 0 w 258"/>
                  <a:gd name="T33" fmla="*/ 116 h 130"/>
                  <a:gd name="T34" fmla="*/ 2 w 258"/>
                  <a:gd name="T35" fmla="*/ 122 h 130"/>
                  <a:gd name="T36" fmla="*/ 8 w 258"/>
                  <a:gd name="T37" fmla="*/ 128 h 130"/>
                  <a:gd name="T38" fmla="*/ 38 w 258"/>
                  <a:gd name="T39" fmla="*/ 130 h 130"/>
                  <a:gd name="T40" fmla="*/ 42 w 258"/>
                  <a:gd name="T41" fmla="*/ 128 h 130"/>
                  <a:gd name="T42" fmla="*/ 50 w 258"/>
                  <a:gd name="T43" fmla="*/ 122 h 130"/>
                  <a:gd name="T44" fmla="*/ 52 w 258"/>
                  <a:gd name="T45" fmla="*/ 14 h 130"/>
                  <a:gd name="T46" fmla="*/ 50 w 258"/>
                  <a:gd name="T47" fmla="*/ 8 h 130"/>
                  <a:gd name="T48" fmla="*/ 42 w 258"/>
                  <a:gd name="T49" fmla="*/ 2 h 130"/>
                  <a:gd name="T50" fmla="*/ 38 w 258"/>
                  <a:gd name="T51" fmla="*/ 0 h 130"/>
                  <a:gd name="T52" fmla="*/ 220 w 258"/>
                  <a:gd name="T53" fmla="*/ 0 h 130"/>
                  <a:gd name="T54" fmla="*/ 216 w 258"/>
                  <a:gd name="T55" fmla="*/ 2 h 130"/>
                  <a:gd name="T56" fmla="*/ 208 w 258"/>
                  <a:gd name="T57" fmla="*/ 8 h 130"/>
                  <a:gd name="T58" fmla="*/ 206 w 258"/>
                  <a:gd name="T59" fmla="*/ 116 h 130"/>
                  <a:gd name="T60" fmla="*/ 208 w 258"/>
                  <a:gd name="T61" fmla="*/ 122 h 130"/>
                  <a:gd name="T62" fmla="*/ 216 w 258"/>
                  <a:gd name="T63" fmla="*/ 128 h 130"/>
                  <a:gd name="T64" fmla="*/ 244 w 258"/>
                  <a:gd name="T65" fmla="*/ 130 h 130"/>
                  <a:gd name="T66" fmla="*/ 250 w 258"/>
                  <a:gd name="T67" fmla="*/ 128 h 130"/>
                  <a:gd name="T68" fmla="*/ 256 w 258"/>
                  <a:gd name="T69" fmla="*/ 122 h 130"/>
                  <a:gd name="T70" fmla="*/ 258 w 258"/>
                  <a:gd name="T71" fmla="*/ 14 h 130"/>
                  <a:gd name="T72" fmla="*/ 256 w 258"/>
                  <a:gd name="T73" fmla="*/ 8 h 130"/>
                  <a:gd name="T74" fmla="*/ 250 w 258"/>
                  <a:gd name="T75" fmla="*/ 2 h 130"/>
                  <a:gd name="T76" fmla="*/ 244 w 258"/>
                  <a:gd name="T7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8" h="130">
                    <a:moveTo>
                      <a:pt x="140" y="0"/>
                    </a:moveTo>
                    <a:lnTo>
                      <a:pt x="118" y="0"/>
                    </a:lnTo>
                    <a:lnTo>
                      <a:pt x="118" y="0"/>
                    </a:lnTo>
                    <a:lnTo>
                      <a:pt x="112" y="2"/>
                    </a:lnTo>
                    <a:lnTo>
                      <a:pt x="108" y="4"/>
                    </a:lnTo>
                    <a:lnTo>
                      <a:pt x="104" y="8"/>
                    </a:lnTo>
                    <a:lnTo>
                      <a:pt x="104" y="14"/>
                    </a:lnTo>
                    <a:lnTo>
                      <a:pt x="104" y="116"/>
                    </a:lnTo>
                    <a:lnTo>
                      <a:pt x="104" y="116"/>
                    </a:lnTo>
                    <a:lnTo>
                      <a:pt x="104" y="122"/>
                    </a:lnTo>
                    <a:lnTo>
                      <a:pt x="108" y="126"/>
                    </a:lnTo>
                    <a:lnTo>
                      <a:pt x="112" y="128"/>
                    </a:lnTo>
                    <a:lnTo>
                      <a:pt x="118" y="130"/>
                    </a:lnTo>
                    <a:lnTo>
                      <a:pt x="140" y="130"/>
                    </a:lnTo>
                    <a:lnTo>
                      <a:pt x="140" y="130"/>
                    </a:lnTo>
                    <a:lnTo>
                      <a:pt x="146" y="128"/>
                    </a:lnTo>
                    <a:lnTo>
                      <a:pt x="150" y="126"/>
                    </a:lnTo>
                    <a:lnTo>
                      <a:pt x="154" y="122"/>
                    </a:lnTo>
                    <a:lnTo>
                      <a:pt x="154" y="116"/>
                    </a:lnTo>
                    <a:lnTo>
                      <a:pt x="154" y="14"/>
                    </a:lnTo>
                    <a:lnTo>
                      <a:pt x="154" y="14"/>
                    </a:lnTo>
                    <a:lnTo>
                      <a:pt x="154" y="8"/>
                    </a:lnTo>
                    <a:lnTo>
                      <a:pt x="150" y="4"/>
                    </a:lnTo>
                    <a:lnTo>
                      <a:pt x="146" y="2"/>
                    </a:lnTo>
                    <a:lnTo>
                      <a:pt x="140" y="0"/>
                    </a:lnTo>
                    <a:lnTo>
                      <a:pt x="140" y="0"/>
                    </a:lnTo>
                    <a:close/>
                    <a:moveTo>
                      <a:pt x="38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2" y="122"/>
                    </a:lnTo>
                    <a:lnTo>
                      <a:pt x="4" y="126"/>
                    </a:lnTo>
                    <a:lnTo>
                      <a:pt x="8" y="128"/>
                    </a:lnTo>
                    <a:lnTo>
                      <a:pt x="14" y="130"/>
                    </a:lnTo>
                    <a:lnTo>
                      <a:pt x="38" y="130"/>
                    </a:lnTo>
                    <a:lnTo>
                      <a:pt x="38" y="130"/>
                    </a:lnTo>
                    <a:lnTo>
                      <a:pt x="42" y="128"/>
                    </a:lnTo>
                    <a:lnTo>
                      <a:pt x="48" y="126"/>
                    </a:lnTo>
                    <a:lnTo>
                      <a:pt x="50" y="122"/>
                    </a:lnTo>
                    <a:lnTo>
                      <a:pt x="52" y="116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0" y="8"/>
                    </a:lnTo>
                    <a:lnTo>
                      <a:pt x="48" y="4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  <a:moveTo>
                      <a:pt x="244" y="0"/>
                    </a:moveTo>
                    <a:lnTo>
                      <a:pt x="220" y="0"/>
                    </a:lnTo>
                    <a:lnTo>
                      <a:pt x="220" y="0"/>
                    </a:lnTo>
                    <a:lnTo>
                      <a:pt x="216" y="2"/>
                    </a:lnTo>
                    <a:lnTo>
                      <a:pt x="210" y="4"/>
                    </a:lnTo>
                    <a:lnTo>
                      <a:pt x="208" y="8"/>
                    </a:lnTo>
                    <a:lnTo>
                      <a:pt x="206" y="14"/>
                    </a:lnTo>
                    <a:lnTo>
                      <a:pt x="206" y="116"/>
                    </a:lnTo>
                    <a:lnTo>
                      <a:pt x="206" y="116"/>
                    </a:lnTo>
                    <a:lnTo>
                      <a:pt x="208" y="122"/>
                    </a:lnTo>
                    <a:lnTo>
                      <a:pt x="210" y="126"/>
                    </a:lnTo>
                    <a:lnTo>
                      <a:pt x="216" y="128"/>
                    </a:lnTo>
                    <a:lnTo>
                      <a:pt x="220" y="130"/>
                    </a:lnTo>
                    <a:lnTo>
                      <a:pt x="244" y="130"/>
                    </a:lnTo>
                    <a:lnTo>
                      <a:pt x="244" y="130"/>
                    </a:lnTo>
                    <a:lnTo>
                      <a:pt x="250" y="128"/>
                    </a:lnTo>
                    <a:lnTo>
                      <a:pt x="254" y="126"/>
                    </a:lnTo>
                    <a:lnTo>
                      <a:pt x="256" y="122"/>
                    </a:lnTo>
                    <a:lnTo>
                      <a:pt x="258" y="116"/>
                    </a:lnTo>
                    <a:lnTo>
                      <a:pt x="258" y="14"/>
                    </a:lnTo>
                    <a:lnTo>
                      <a:pt x="258" y="14"/>
                    </a:lnTo>
                    <a:lnTo>
                      <a:pt x="256" y="8"/>
                    </a:lnTo>
                    <a:lnTo>
                      <a:pt x="254" y="4"/>
                    </a:lnTo>
                    <a:lnTo>
                      <a:pt x="250" y="2"/>
                    </a:lnTo>
                    <a:lnTo>
                      <a:pt x="244" y="0"/>
                    </a:lnTo>
                    <a:lnTo>
                      <a:pt x="2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Freeform 23"/>
              <p:cNvSpPr>
                <a:spLocks/>
              </p:cNvSpPr>
              <p:nvPr/>
            </p:nvSpPr>
            <p:spPr bwMode="auto">
              <a:xfrm>
                <a:off x="2601913" y="584200"/>
                <a:ext cx="581025" cy="136525"/>
              </a:xfrm>
              <a:custGeom>
                <a:avLst/>
                <a:gdLst>
                  <a:gd name="T0" fmla="*/ 358 w 366"/>
                  <a:gd name="T1" fmla="*/ 66 h 86"/>
                  <a:gd name="T2" fmla="*/ 186 w 366"/>
                  <a:gd name="T3" fmla="*/ 0 h 86"/>
                  <a:gd name="T4" fmla="*/ 186 w 366"/>
                  <a:gd name="T5" fmla="*/ 0 h 86"/>
                  <a:gd name="T6" fmla="*/ 180 w 366"/>
                  <a:gd name="T7" fmla="*/ 0 h 86"/>
                  <a:gd name="T8" fmla="*/ 8 w 366"/>
                  <a:gd name="T9" fmla="*/ 66 h 86"/>
                  <a:gd name="T10" fmla="*/ 8 w 366"/>
                  <a:gd name="T11" fmla="*/ 66 h 86"/>
                  <a:gd name="T12" fmla="*/ 4 w 366"/>
                  <a:gd name="T13" fmla="*/ 68 h 86"/>
                  <a:gd name="T14" fmla="*/ 2 w 366"/>
                  <a:gd name="T15" fmla="*/ 70 h 86"/>
                  <a:gd name="T16" fmla="*/ 0 w 366"/>
                  <a:gd name="T17" fmla="*/ 74 h 86"/>
                  <a:gd name="T18" fmla="*/ 0 w 366"/>
                  <a:gd name="T19" fmla="*/ 78 h 86"/>
                  <a:gd name="T20" fmla="*/ 0 w 366"/>
                  <a:gd name="T21" fmla="*/ 78 h 86"/>
                  <a:gd name="T22" fmla="*/ 2 w 366"/>
                  <a:gd name="T23" fmla="*/ 80 h 86"/>
                  <a:gd name="T24" fmla="*/ 4 w 366"/>
                  <a:gd name="T25" fmla="*/ 82 h 86"/>
                  <a:gd name="T26" fmla="*/ 6 w 366"/>
                  <a:gd name="T27" fmla="*/ 84 h 86"/>
                  <a:gd name="T28" fmla="*/ 10 w 366"/>
                  <a:gd name="T29" fmla="*/ 86 h 86"/>
                  <a:gd name="T30" fmla="*/ 356 w 366"/>
                  <a:gd name="T31" fmla="*/ 86 h 86"/>
                  <a:gd name="T32" fmla="*/ 356 w 366"/>
                  <a:gd name="T33" fmla="*/ 86 h 86"/>
                  <a:gd name="T34" fmla="*/ 360 w 366"/>
                  <a:gd name="T35" fmla="*/ 84 h 86"/>
                  <a:gd name="T36" fmla="*/ 362 w 366"/>
                  <a:gd name="T37" fmla="*/ 82 h 86"/>
                  <a:gd name="T38" fmla="*/ 364 w 366"/>
                  <a:gd name="T39" fmla="*/ 80 h 86"/>
                  <a:gd name="T40" fmla="*/ 366 w 366"/>
                  <a:gd name="T41" fmla="*/ 78 h 86"/>
                  <a:gd name="T42" fmla="*/ 366 w 366"/>
                  <a:gd name="T43" fmla="*/ 78 h 86"/>
                  <a:gd name="T44" fmla="*/ 366 w 366"/>
                  <a:gd name="T45" fmla="*/ 74 h 86"/>
                  <a:gd name="T46" fmla="*/ 364 w 366"/>
                  <a:gd name="T47" fmla="*/ 70 h 86"/>
                  <a:gd name="T48" fmla="*/ 362 w 366"/>
                  <a:gd name="T49" fmla="*/ 68 h 86"/>
                  <a:gd name="T50" fmla="*/ 358 w 366"/>
                  <a:gd name="T51" fmla="*/ 66 h 86"/>
                  <a:gd name="T52" fmla="*/ 358 w 366"/>
                  <a:gd name="T53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6" h="86">
                    <a:moveTo>
                      <a:pt x="358" y="66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0" y="0"/>
                    </a:lnTo>
                    <a:lnTo>
                      <a:pt x="8" y="66"/>
                    </a:lnTo>
                    <a:lnTo>
                      <a:pt x="8" y="66"/>
                    </a:lnTo>
                    <a:lnTo>
                      <a:pt x="4" y="68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2" y="80"/>
                    </a:lnTo>
                    <a:lnTo>
                      <a:pt x="4" y="82"/>
                    </a:lnTo>
                    <a:lnTo>
                      <a:pt x="6" y="84"/>
                    </a:lnTo>
                    <a:lnTo>
                      <a:pt x="10" y="86"/>
                    </a:lnTo>
                    <a:lnTo>
                      <a:pt x="356" y="86"/>
                    </a:lnTo>
                    <a:lnTo>
                      <a:pt x="356" y="86"/>
                    </a:lnTo>
                    <a:lnTo>
                      <a:pt x="360" y="84"/>
                    </a:lnTo>
                    <a:lnTo>
                      <a:pt x="362" y="82"/>
                    </a:lnTo>
                    <a:lnTo>
                      <a:pt x="364" y="80"/>
                    </a:lnTo>
                    <a:lnTo>
                      <a:pt x="366" y="78"/>
                    </a:lnTo>
                    <a:lnTo>
                      <a:pt x="366" y="78"/>
                    </a:lnTo>
                    <a:lnTo>
                      <a:pt x="366" y="74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8" y="66"/>
                    </a:lnTo>
                    <a:lnTo>
                      <a:pt x="35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Freeform 84"/>
              <p:cNvSpPr>
                <a:spLocks/>
              </p:cNvSpPr>
              <p:nvPr/>
            </p:nvSpPr>
            <p:spPr bwMode="auto">
              <a:xfrm>
                <a:off x="2630488" y="987425"/>
                <a:ext cx="523875" cy="38100"/>
              </a:xfrm>
              <a:custGeom>
                <a:avLst/>
                <a:gdLst>
                  <a:gd name="T0" fmla="*/ 330 w 330"/>
                  <a:gd name="T1" fmla="*/ 12 h 24"/>
                  <a:gd name="T2" fmla="*/ 330 w 330"/>
                  <a:gd name="T3" fmla="*/ 12 h 24"/>
                  <a:gd name="T4" fmla="*/ 330 w 330"/>
                  <a:gd name="T5" fmla="*/ 12 h 24"/>
                  <a:gd name="T6" fmla="*/ 330 w 330"/>
                  <a:gd name="T7" fmla="*/ 18 h 24"/>
                  <a:gd name="T8" fmla="*/ 326 w 330"/>
                  <a:gd name="T9" fmla="*/ 20 h 24"/>
                  <a:gd name="T10" fmla="*/ 322 w 330"/>
                  <a:gd name="T11" fmla="*/ 24 h 24"/>
                  <a:gd name="T12" fmla="*/ 316 w 330"/>
                  <a:gd name="T13" fmla="*/ 24 h 24"/>
                  <a:gd name="T14" fmla="*/ 14 w 330"/>
                  <a:gd name="T15" fmla="*/ 24 h 24"/>
                  <a:gd name="T16" fmla="*/ 14 w 330"/>
                  <a:gd name="T17" fmla="*/ 24 h 24"/>
                  <a:gd name="T18" fmla="*/ 8 w 330"/>
                  <a:gd name="T19" fmla="*/ 24 h 24"/>
                  <a:gd name="T20" fmla="*/ 4 w 330"/>
                  <a:gd name="T21" fmla="*/ 20 h 24"/>
                  <a:gd name="T22" fmla="*/ 0 w 330"/>
                  <a:gd name="T23" fmla="*/ 18 h 24"/>
                  <a:gd name="T24" fmla="*/ 0 w 330"/>
                  <a:gd name="T25" fmla="*/ 12 h 24"/>
                  <a:gd name="T26" fmla="*/ 0 w 330"/>
                  <a:gd name="T27" fmla="*/ 12 h 24"/>
                  <a:gd name="T28" fmla="*/ 0 w 330"/>
                  <a:gd name="T29" fmla="*/ 12 h 24"/>
                  <a:gd name="T30" fmla="*/ 0 w 330"/>
                  <a:gd name="T31" fmla="*/ 8 h 24"/>
                  <a:gd name="T32" fmla="*/ 4 w 330"/>
                  <a:gd name="T33" fmla="*/ 4 h 24"/>
                  <a:gd name="T34" fmla="*/ 8 w 330"/>
                  <a:gd name="T35" fmla="*/ 2 h 24"/>
                  <a:gd name="T36" fmla="*/ 14 w 330"/>
                  <a:gd name="T37" fmla="*/ 0 h 24"/>
                  <a:gd name="T38" fmla="*/ 316 w 330"/>
                  <a:gd name="T39" fmla="*/ 0 h 24"/>
                  <a:gd name="T40" fmla="*/ 316 w 330"/>
                  <a:gd name="T41" fmla="*/ 0 h 24"/>
                  <a:gd name="T42" fmla="*/ 322 w 330"/>
                  <a:gd name="T43" fmla="*/ 2 h 24"/>
                  <a:gd name="T44" fmla="*/ 326 w 330"/>
                  <a:gd name="T45" fmla="*/ 4 h 24"/>
                  <a:gd name="T46" fmla="*/ 330 w 330"/>
                  <a:gd name="T47" fmla="*/ 8 h 24"/>
                  <a:gd name="T48" fmla="*/ 330 w 330"/>
                  <a:gd name="T49" fmla="*/ 12 h 24"/>
                  <a:gd name="T50" fmla="*/ 330 w 330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0" h="24">
                    <a:moveTo>
                      <a:pt x="330" y="12"/>
                    </a:moveTo>
                    <a:lnTo>
                      <a:pt x="330" y="12"/>
                    </a:lnTo>
                    <a:lnTo>
                      <a:pt x="330" y="12"/>
                    </a:lnTo>
                    <a:lnTo>
                      <a:pt x="330" y="18"/>
                    </a:lnTo>
                    <a:lnTo>
                      <a:pt x="326" y="20"/>
                    </a:lnTo>
                    <a:lnTo>
                      <a:pt x="322" y="24"/>
                    </a:lnTo>
                    <a:lnTo>
                      <a:pt x="316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8" y="24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316" y="0"/>
                    </a:lnTo>
                    <a:lnTo>
                      <a:pt x="316" y="0"/>
                    </a:lnTo>
                    <a:lnTo>
                      <a:pt x="322" y="2"/>
                    </a:lnTo>
                    <a:lnTo>
                      <a:pt x="326" y="4"/>
                    </a:lnTo>
                    <a:lnTo>
                      <a:pt x="330" y="8"/>
                    </a:lnTo>
                    <a:lnTo>
                      <a:pt x="330" y="12"/>
                    </a:lnTo>
                    <a:lnTo>
                      <a:pt x="33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PA_组合 29"/>
          <p:cNvGrpSpPr/>
          <p:nvPr>
            <p:custDataLst>
              <p:tags r:id="rId7"/>
            </p:custDataLst>
          </p:nvPr>
        </p:nvGrpSpPr>
        <p:grpSpPr>
          <a:xfrm>
            <a:off x="1493906" y="3912310"/>
            <a:ext cx="2173893" cy="1550747"/>
            <a:chOff x="6529453" y="2270537"/>
            <a:chExt cx="2123535" cy="1550747"/>
          </a:xfrm>
        </p:grpSpPr>
        <p:sp>
          <p:nvSpPr>
            <p:cNvPr id="31" name="TextBox 28"/>
            <p:cNvSpPr txBox="1"/>
            <p:nvPr/>
          </p:nvSpPr>
          <p:spPr>
            <a:xfrm>
              <a:off x="6529454" y="2270537"/>
              <a:ext cx="1197828" cy="41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b="1" dirty="0">
                  <a:solidFill>
                    <a:srgbClr val="FFFFFF"/>
                  </a:solidFill>
                  <a:cs typeface="+mn-ea"/>
                  <a:sym typeface="+mn-lt"/>
                </a:rPr>
                <a:t>Variables</a:t>
              </a: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529453" y="2637818"/>
              <a:ext cx="2123535" cy="11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The first 2 columns are unnecessary for our analysis, so we can drop them.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3" name="PA_组合 32"/>
          <p:cNvGrpSpPr/>
          <p:nvPr>
            <p:custDataLst>
              <p:tags r:id="rId8"/>
            </p:custDataLst>
          </p:nvPr>
        </p:nvGrpSpPr>
        <p:grpSpPr>
          <a:xfrm>
            <a:off x="4830546" y="2246531"/>
            <a:ext cx="2123535" cy="1550747"/>
            <a:chOff x="6529453" y="2270537"/>
            <a:chExt cx="2123535" cy="1550747"/>
          </a:xfrm>
        </p:grpSpPr>
        <p:sp>
          <p:nvSpPr>
            <p:cNvPr id="34" name="TextBox 28"/>
            <p:cNvSpPr txBox="1"/>
            <p:nvPr/>
          </p:nvSpPr>
          <p:spPr>
            <a:xfrm>
              <a:off x="6529454" y="2270537"/>
              <a:ext cx="1774845" cy="41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Data Structure</a:t>
              </a: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Rectangle 29"/>
            <p:cNvSpPr/>
            <p:nvPr/>
          </p:nvSpPr>
          <p:spPr>
            <a:xfrm>
              <a:off x="6529453" y="2637818"/>
              <a:ext cx="2123535" cy="11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20 numeric variables, and 5 object variables, including the target variable.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6" name="PA_组合 35"/>
          <p:cNvGrpSpPr/>
          <p:nvPr>
            <p:custDataLst>
              <p:tags r:id="rId9"/>
            </p:custDataLst>
          </p:nvPr>
        </p:nvGrpSpPr>
        <p:grpSpPr>
          <a:xfrm>
            <a:off x="1493907" y="2262133"/>
            <a:ext cx="2123535" cy="1270670"/>
            <a:chOff x="6529453" y="2270537"/>
            <a:chExt cx="2123535" cy="1270670"/>
          </a:xfrm>
        </p:grpSpPr>
        <p:sp>
          <p:nvSpPr>
            <p:cNvPr id="37" name="TextBox 28"/>
            <p:cNvSpPr txBox="1"/>
            <p:nvPr/>
          </p:nvSpPr>
          <p:spPr>
            <a:xfrm>
              <a:off x="6529454" y="2270537"/>
              <a:ext cx="1210588" cy="41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Overview</a:t>
              </a: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Rectangle 29"/>
            <p:cNvSpPr/>
            <p:nvPr/>
          </p:nvSpPr>
          <p:spPr>
            <a:xfrm>
              <a:off x="6529453" y="2637818"/>
              <a:ext cx="2123535" cy="9033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The dataset contains 25976 observations of 25 variables.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9" name="PA_组合 38"/>
          <p:cNvGrpSpPr/>
          <p:nvPr>
            <p:custDataLst>
              <p:tags r:id="rId10"/>
            </p:custDataLst>
          </p:nvPr>
        </p:nvGrpSpPr>
        <p:grpSpPr>
          <a:xfrm>
            <a:off x="4806883" y="3893123"/>
            <a:ext cx="2291120" cy="1550747"/>
            <a:chOff x="6529453" y="2270537"/>
            <a:chExt cx="2291120" cy="1550747"/>
          </a:xfrm>
        </p:grpSpPr>
        <p:sp>
          <p:nvSpPr>
            <p:cNvPr id="40" name="TextBox 28"/>
            <p:cNvSpPr txBox="1"/>
            <p:nvPr/>
          </p:nvSpPr>
          <p:spPr>
            <a:xfrm>
              <a:off x="6529454" y="2270537"/>
              <a:ext cx="1839030" cy="41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Missing Values</a:t>
              </a: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Rectangle 29"/>
            <p:cNvSpPr/>
            <p:nvPr/>
          </p:nvSpPr>
          <p:spPr>
            <a:xfrm>
              <a:off x="6529453" y="2637818"/>
              <a:ext cx="2291120" cy="11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Only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one variable </a:t>
              </a: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contains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83 Null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values. </a:t>
              </a:r>
              <a:r>
                <a:rPr 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Due to large data volume,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we can simply remove them.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5" name="Text Placeholder 1"/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A" altLang="zh-CN" dirty="0">
                <a:solidFill>
                  <a:srgbClr val="000000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Data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 Cleansing &amp; Preprocessing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8F75F11-1B61-D3BA-3A48-4DB71B6661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02005" y="1584047"/>
            <a:ext cx="4128745" cy="44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89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5B2EBE3-FD5A-4DF4-A795-1A1151C30F4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4-9-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gcq3udu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LvyhTools保存的主题色-20170316-11133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A3F75"/>
      </a:accent1>
      <a:accent2>
        <a:srgbClr val="2E81C4"/>
      </a:accent2>
      <a:accent3>
        <a:srgbClr val="0A3F75"/>
      </a:accent3>
      <a:accent4>
        <a:srgbClr val="2E81C4"/>
      </a:accent4>
      <a:accent5>
        <a:srgbClr val="0A3F75"/>
      </a:accent5>
      <a:accent6>
        <a:srgbClr val="2E81C4"/>
      </a:accent6>
      <a:hlink>
        <a:srgbClr val="0563C1"/>
      </a:hlink>
      <a:folHlink>
        <a:srgbClr val="954F72"/>
      </a:folHlink>
    </a:clrScheme>
    <a:fontScheme name="kaizvh3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DE998021-1DAF-4BA2-B509-E91935358E72}" vid="{9BCB4998-6CB1-413E-B8A2-051A609B6A06}"/>
    </a:ext>
  </a:extLst>
</a:theme>
</file>

<file path=ppt/theme/theme2.xml><?xml version="1.0" encoding="utf-8"?>
<a:theme xmlns:a="http://schemas.openxmlformats.org/drawingml/2006/main" name="第一PPT，www.1ppt.com ">
  <a:themeElements>
    <a:clrScheme name="LvyhTools保存的主题色-20170316-11133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A3F75"/>
      </a:accent1>
      <a:accent2>
        <a:srgbClr val="2E81C4"/>
      </a:accent2>
      <a:accent3>
        <a:srgbClr val="0A3F75"/>
      </a:accent3>
      <a:accent4>
        <a:srgbClr val="2E81C4"/>
      </a:accent4>
      <a:accent5>
        <a:srgbClr val="0A3F75"/>
      </a:accent5>
      <a:accent6>
        <a:srgbClr val="2E81C4"/>
      </a:accent6>
      <a:hlink>
        <a:srgbClr val="0563C1"/>
      </a:hlink>
      <a:folHlink>
        <a:srgbClr val="954F72"/>
      </a:folHlink>
    </a:clrScheme>
    <a:fontScheme name="kaizvh3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DE998021-1DAF-4BA2-B509-E91935358E72}" vid="{DD38D3E7-FB25-4A76-8848-9C3A7A1C615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33270</TotalTime>
  <Words>1572</Words>
  <Application>Microsoft Macintosh PowerPoint</Application>
  <PresentationFormat>Widescreen</PresentationFormat>
  <Paragraphs>310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等线</vt:lpstr>
      <vt:lpstr>微软雅黑</vt:lpstr>
      <vt:lpstr>Arial</vt:lpstr>
      <vt:lpstr>Calibri</vt:lpstr>
      <vt:lpstr>Segoe UI</vt:lpstr>
      <vt:lpstr>第一PPT，www.1ppt.com</vt:lpstr>
      <vt:lpstr>第一PPT，www.1ppt.com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航空航天</dc:title>
  <dc:creator>第一PPT</dc:creator>
  <cp:keywords>www.1ppt.com</cp:keywords>
  <dc:description>www.1ppt.com</dc:description>
  <cp:lastModifiedBy>Ren LianKai</cp:lastModifiedBy>
  <cp:revision>45</cp:revision>
  <dcterms:created xsi:type="dcterms:W3CDTF">2017-04-09T07:35:36Z</dcterms:created>
  <dcterms:modified xsi:type="dcterms:W3CDTF">2023-01-01T08:58:42Z</dcterms:modified>
  <cp:category>模板</cp:category>
</cp:coreProperties>
</file>